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hcFsICl2xgwEQFI0GgoMtDi+x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4" autoAdjust="0"/>
    <p:restoredTop sz="94660"/>
  </p:normalViewPr>
  <p:slideViewPr>
    <p:cSldViewPr snapToGrid="0">
      <p:cViewPr>
        <p:scale>
          <a:sx n="80" d="100"/>
          <a:sy n="80" d="100"/>
        </p:scale>
        <p:origin x="10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../Desktop/COMPOSIO_-_LderesdeTemticaReformulaoPPPI03.09.24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LANO_DE_TRABALHO_05_11_-_PlanodeTrabalhoReformulaoPPPI05.11.24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s://lh7-rt.googleusercontent.com/docsz/AD_4nXepOydWGF8XpN5B_oMB62Ye0iDcWgVZnEdCZb-noA8L45bx-vqlt8-V6xUEQsd2KsOWpOJnxLcfZFNr8gtW5VfQOI42bn11LExq68TvNtoiGE6rTmh2b1XTMWtRWrMVhOAigD8geg?key=JsnWVDBtyC9qW2RrEUP9ar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074" y="312822"/>
            <a:ext cx="8867273" cy="561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579" y="192505"/>
            <a:ext cx="8241632" cy="555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305" y="577515"/>
            <a:ext cx="7856621" cy="510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737" y="276725"/>
            <a:ext cx="8662737" cy="557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674" y="336884"/>
            <a:ext cx="8710863" cy="539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085" y="324853"/>
            <a:ext cx="8253662" cy="552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358" y="96253"/>
            <a:ext cx="9420726" cy="61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305" y="276727"/>
            <a:ext cx="8698832" cy="564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368" y="168442"/>
            <a:ext cx="8710864" cy="608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284" y="445169"/>
            <a:ext cx="7567863" cy="524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829" y="0"/>
            <a:ext cx="8153400" cy="69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274" y="433137"/>
            <a:ext cx="8602579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852" y="613612"/>
            <a:ext cx="7784431" cy="508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481262"/>
            <a:ext cx="6472989" cy="535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92505"/>
            <a:ext cx="9252284" cy="587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9115" y="372978"/>
            <a:ext cx="8325853" cy="610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AM oferta 25 bolsas de estudos a alunos do ensino médi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80" y="966370"/>
            <a:ext cx="8687636" cy="49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 descr="IFAM oferece auxílio estudantil no valor de R$6,00 (seis reais) hora/aula  assistida para curso no Campus Distrito Industrial - Portal Zona Franca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144" y="1351450"/>
            <a:ext cx="7620000" cy="42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https://lh7-rt.googleusercontent.com/docsz/AD_4nXeU45WonfK7wQ8Ddi8S7gAb48qkWCPNNczNsIvBb1xfS7u_-tTwJlzSNxZGy78bqpQL8Fv7pUHnTmMNuohBsDa6ce3MkSGklukEMgF-rHvNUM9zppJpBkcGi3juDEjLyORDYuSg?key=JsnWVDBtyC9qW2RrEUP9ar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8958" y="199176"/>
            <a:ext cx="5296278" cy="6545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https://lh7-rt.googleusercontent.com/docsz/AD_4nXes2jqCmf0HD_hhejlLjP5DkASpMvAlVlswqN1d7mUzF9VD_fEz0x4CWOD0Va4nHJjki-RbRfAAYzbCMhXY61UxHLK36gW52NTbOSHuwlWstEDOjw1r_rK75J1Hnhuvg5KMwFYGxA?key=JsnWVDBtyC9qW2RrEUP9ar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523" y="0"/>
            <a:ext cx="45033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https://lh7-rt.googleusercontent.com/docsz/AD_4nXcwPAULh-Os-h-gyivELGN41i_Al67FLzudLxP7szKJNr_z_NQgCdqAwZWRGPb628wt9HIGa2TOfrum9Ztgnu2Q0Q4iOVGvR8TL6wP95_IEEF9A9K1fBlESYysPAPeq8_8RUhvjMQ?key=JsnWVDBtyC9qW2RrEUP9ar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960" y="342045"/>
            <a:ext cx="4676775" cy="641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https://lh7-rt.googleusercontent.com/docsz/AD_4nXdooJDc435faVIVtudg-XSgOs1QVFzuCB7-p3kzWQ8LhCwyeLVX7eBZfZaSYqOYG1oga-iJClotqsmrK2IIYb-XUTYI7tDorIl_y7buuAnXD0gKvvF2Lplqxcnm6fzEuEjoRqRW?key=JsnWVDBtyC9qW2RrEUP9ar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490" y="216021"/>
            <a:ext cx="4914900" cy="643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1" y="0"/>
            <a:ext cx="4908884" cy="67758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31" y="0"/>
            <a:ext cx="6049128" cy="682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3947" y="372980"/>
            <a:ext cx="9480885" cy="563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2389" y="288759"/>
            <a:ext cx="9432758" cy="561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frog_cmdi@ifam.edu.br</dc:creator>
  <cp:lastModifiedBy>IFAM CMDI GABINETE</cp:lastModifiedBy>
  <cp:revision>1</cp:revision>
  <dcterms:created xsi:type="dcterms:W3CDTF">2025-01-14T20:00:23Z</dcterms:created>
  <dcterms:modified xsi:type="dcterms:W3CDTF">2025-01-15T17:56:34Z</dcterms:modified>
</cp:coreProperties>
</file>