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3" r:id="rId4"/>
    <p:sldId id="264" r:id="rId5"/>
    <p:sldId id="259" r:id="rId6"/>
    <p:sldId id="258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6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8659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03/07/2018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53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03/07/2018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869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03/07/2018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14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03/07/2018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41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6719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03/07/2018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59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03/07/2018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5102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03/07/2018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2409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03/07/2018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22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03/07/2018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91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03/07/2018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520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03/07/2018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914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35C33-B783-47B4-9DA8-05590517E834}" type="datetimeFigureOut">
              <a:rPr lang="pt-BR" smtClean="0"/>
              <a:t>03/07/2018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14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2" name="CaixaDeTexto 41"/>
          <p:cNvSpPr txBox="1"/>
          <p:nvPr/>
        </p:nvSpPr>
        <p:spPr>
          <a:xfrm>
            <a:off x="1043608" y="5157192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CAMPUS COARI</a:t>
            </a:r>
            <a:endParaRPr lang="pt-B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434" y="1988841"/>
            <a:ext cx="4819141" cy="1339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02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108266" y="2780928"/>
            <a:ext cx="7587946" cy="2094908"/>
          </a:xfrm>
        </p:spPr>
        <p:txBody>
          <a:bodyPr>
            <a:normAutofit/>
          </a:bodyPr>
          <a:lstStyle/>
          <a:p>
            <a:pPr lvl="0" algn="l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  <a:tab pos="10332720" algn="l"/>
                <a:tab pos="10782000" algn="l"/>
              </a:tabLst>
            </a:pP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ESTAGIÁRIO(A): NOME DO(A) ALUNO(A)</a:t>
            </a:r>
            <a:b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CURSO: NOME DO CURSO</a:t>
            </a:r>
            <a:b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ORIENTADOR(A): NOME DO(A) ORIENTADOR(A)</a:t>
            </a:r>
            <a:endParaRPr lang="pt-BR" sz="3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1007604" y="1203428"/>
            <a:ext cx="712879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1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ESTÁGIO PROFISSIONAL SUPERVISIONADO</a:t>
            </a:r>
            <a:endParaRPr lang="pt-BR" sz="31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696212" y="645333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95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130304"/>
            <a:ext cx="8229600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ROTEIRO</a:t>
            </a:r>
            <a:endParaRPr lang="pt-B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7200" y="1460391"/>
            <a:ext cx="403187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Caracterização da Empresa</a:t>
            </a:r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Atividades Desenvolvidas</a:t>
            </a:r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696212" y="645333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74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130304"/>
            <a:ext cx="8229600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73962" y="1340768"/>
            <a:ext cx="8229600" cy="2952328"/>
          </a:xfrm>
        </p:spPr>
        <p:txBody>
          <a:bodyPr>
            <a:normAutofit/>
          </a:bodyPr>
          <a:lstStyle/>
          <a:p>
            <a:pPr lvl="0" algn="l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  <a:tab pos="10332720" algn="l"/>
                <a:tab pos="10782000" algn="l"/>
              </a:tabLst>
            </a:pP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Orientações:</a:t>
            </a:r>
            <a:b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a) Fonte para o título: Arial</a:t>
            </a:r>
            <a:b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b) Fonte para os textos: </a:t>
            </a:r>
            <a:r>
              <a:rPr lang="pt-BR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Calibri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c) Tamanho </a:t>
            </a:r>
            <a:r>
              <a:rPr lang="pt-BR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mínimo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 para fonte dos textos: </a:t>
            </a:r>
            <a:r>
              <a:rPr 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br>
              <a:rPr 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b="1" dirty="0" smtClean="0">
                <a:cs typeface="Arial" panose="020B0604020202020204" pitchFamily="34" charset="0"/>
              </a:rPr>
              <a:t>Exemplo: </a:t>
            </a:r>
            <a:r>
              <a:rPr lang="pt-BR" sz="1600" dirty="0" smtClean="0">
                <a:cs typeface="Arial" panose="020B0604020202020204" pitchFamily="34" charset="0"/>
              </a:rPr>
              <a:t>O Instituto Federal de Educação, Ciência e Tecnologia  do Amazonas (IFAM) faz parte da Rede Federal de Educação Profissional, Científica e Tecnológica criada há mais de 100 anos. </a:t>
            </a:r>
            <a:r>
              <a:rPr lang="pt-BR" sz="3200" dirty="0">
                <a:latin typeface="Calibri" pitchFamily="34"/>
              </a:rPr>
              <a:t/>
            </a:r>
            <a:br>
              <a:rPr lang="pt-BR" sz="3200" dirty="0">
                <a:latin typeface="Calibri" pitchFamily="34"/>
              </a:rPr>
            </a:br>
            <a:endParaRPr lang="pt-BR" sz="3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8696212" y="645333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95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130304"/>
            <a:ext cx="8229600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73962" y="134076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pt-BR" sz="3000" dirty="0" smtClean="0"/>
              <a:t>Texto</a:t>
            </a:r>
            <a:endParaRPr lang="pt-BR" sz="3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8696212" y="6453336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..N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6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240778" y="648109"/>
            <a:ext cx="27294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Obrigado(a)</a:t>
            </a:r>
            <a:endParaRPr lang="pt-BR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235" y="3032845"/>
            <a:ext cx="3230551" cy="285048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2051720" y="5013176"/>
            <a:ext cx="5107581" cy="864096"/>
            <a:chOff x="2051720" y="5013176"/>
            <a:chExt cx="5107581" cy="864096"/>
          </a:xfrm>
        </p:grpSpPr>
        <p:pic>
          <p:nvPicPr>
            <p:cNvPr id="11" name="Imagem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5013176"/>
              <a:ext cx="5107581" cy="864096"/>
            </a:xfrm>
            <a:prstGeom prst="rect">
              <a:avLst/>
            </a:prstGeom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47178" y="5335087"/>
              <a:ext cx="1432251" cy="398169"/>
            </a:xfrm>
            <a:prstGeom prst="rect">
              <a:avLst/>
            </a:prstGeom>
          </p:spPr>
        </p:pic>
        <p:pic>
          <p:nvPicPr>
            <p:cNvPr id="13" name="Imagem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6303" y="5393362"/>
              <a:ext cx="828000" cy="271636"/>
            </a:xfrm>
            <a:prstGeom prst="rect">
              <a:avLst/>
            </a:prstGeom>
          </p:spPr>
        </p:pic>
        <p:pic>
          <p:nvPicPr>
            <p:cNvPr id="2" name="Imagem 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0112" y="5085184"/>
              <a:ext cx="1243148" cy="6480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760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33</Words>
  <Application>Microsoft Office PowerPoint</Application>
  <PresentationFormat>Apresentação na tela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Tema do Office</vt:lpstr>
      <vt:lpstr>Apresentação do PowerPoint</vt:lpstr>
      <vt:lpstr>ESTAGIÁRIO(A): NOME DO(A) ALUNO(A) CURSO: NOME DO CURSO  ORIENTADOR(A): NOME DO(A) ORIENTADOR(A)</vt:lpstr>
      <vt:lpstr>Apresentação do PowerPoint</vt:lpstr>
      <vt:lpstr>Texto  Orientações: a) Fonte para o título: Arial b) Fonte para os textos: Calibri c) Tamanho mínimo para fonte dos textos: 16  Exemplo: O Instituto Federal de Educação, Ciência e Tecnologia  do Amazonas (IFAM) faz parte da Rede Federal de Educação Profissional, Científica e Tecnológica criada há mais de 100 anos.  </vt:lpstr>
      <vt:lpstr>Texto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Anne Karoline da Silveira Cabral</dc:creator>
  <cp:lastModifiedBy>Thiago</cp:lastModifiedBy>
  <cp:revision>43</cp:revision>
  <dcterms:created xsi:type="dcterms:W3CDTF">2015-11-17T19:48:28Z</dcterms:created>
  <dcterms:modified xsi:type="dcterms:W3CDTF">2018-07-03T15:49:43Z</dcterms:modified>
</cp:coreProperties>
</file>