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58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48023B-17B6-45F7-A4DD-D9CAA7F29E90}" v="1" dt="2022-10-13T04:41:55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e ricardo von ehnert" userId="39cff58527187e03" providerId="LiveId" clId="{5848023B-17B6-45F7-A4DD-D9CAA7F29E90}"/>
    <pc:docChg chg="custSel modSld">
      <pc:chgData name="alexandre ricardo von ehnert" userId="39cff58527187e03" providerId="LiveId" clId="{5848023B-17B6-45F7-A4DD-D9CAA7F29E90}" dt="2022-10-13T04:42:06.219" v="6" actId="1076"/>
      <pc:docMkLst>
        <pc:docMk/>
      </pc:docMkLst>
      <pc:sldChg chg="addSp delSp modSp mod delAnim">
        <pc:chgData name="alexandre ricardo von ehnert" userId="39cff58527187e03" providerId="LiveId" clId="{5848023B-17B6-45F7-A4DD-D9CAA7F29E90}" dt="2022-10-13T04:42:06.219" v="6" actId="1076"/>
        <pc:sldMkLst>
          <pc:docMk/>
          <pc:sldMk cId="2538567600" sldId="256"/>
        </pc:sldMkLst>
        <pc:picChg chg="del">
          <ac:chgData name="alexandre ricardo von ehnert" userId="39cff58527187e03" providerId="LiveId" clId="{5848023B-17B6-45F7-A4DD-D9CAA7F29E90}" dt="2022-10-13T04:41:41.306" v="0" actId="478"/>
          <ac:picMkLst>
            <pc:docMk/>
            <pc:sldMk cId="2538567600" sldId="256"/>
            <ac:picMk id="3" creationId="{00000000-0000-0000-0000-000000000000}"/>
          </ac:picMkLst>
        </pc:picChg>
        <pc:picChg chg="add mod">
          <ac:chgData name="alexandre ricardo von ehnert" userId="39cff58527187e03" providerId="LiveId" clId="{5848023B-17B6-45F7-A4DD-D9CAA7F29E90}" dt="2022-10-13T04:42:06.219" v="6" actId="1076"/>
          <ac:picMkLst>
            <pc:docMk/>
            <pc:sldMk cId="2538567600" sldId="256"/>
            <ac:picMk id="5" creationId="{2D404334-9123-4166-EB76-64EAA1C146E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78659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54671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95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102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40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22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916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20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147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533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869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4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541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35C33-B783-47B4-9DA8-05590517E834}" type="datetimeFigureOut">
              <a:rPr lang="pt-BR" smtClean="0"/>
              <a:t>11/11/2024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5F3A0-5C55-4923-A866-67F5B10D0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14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2" name="CaixaDeTexto 41"/>
          <p:cNvSpPr txBox="1"/>
          <p:nvPr/>
        </p:nvSpPr>
        <p:spPr>
          <a:xfrm>
            <a:off x="1043608" y="5445224"/>
            <a:ext cx="712879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 </a:t>
            </a:r>
            <a:r>
              <a:rPr lang="pt-BR" sz="3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nonononono</a:t>
            </a:r>
            <a:r>
              <a:rPr lang="pt-BR" sz="3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nononono</a:t>
            </a:r>
            <a:r>
              <a:rPr lang="pt-BR" sz="3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nonono</a:t>
            </a:r>
            <a:endParaRPr lang="pt-BR" sz="3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7F0D212C-9EF3-DDE6-FFD3-F23106306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303" y="1730027"/>
            <a:ext cx="5537394" cy="1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6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57200" y="130304"/>
            <a:ext cx="8229600" cy="4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73962" y="1340768"/>
            <a:ext cx="8229600" cy="2952328"/>
          </a:xfrm>
        </p:spPr>
        <p:txBody>
          <a:bodyPr>
            <a:normAutofit/>
          </a:bodyPr>
          <a:lstStyle/>
          <a:p>
            <a:pPr lvl="0" algn="l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  <a:tab pos="10332720" algn="l"/>
                <a:tab pos="10782000" algn="l"/>
              </a:tabLst>
            </a:pP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b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Orientações:</a:t>
            </a:r>
            <a:b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a) Fonte para o título: Arial</a:t>
            </a:r>
            <a:b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b) Fonte para os textos: </a:t>
            </a:r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Calibri</a:t>
            </a:r>
            <a:b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c) Tamanho mínimo para fonte dos textos: 16</a:t>
            </a:r>
            <a:b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dirty="0">
                <a:cs typeface="Arial" panose="020B0604020202020204" pitchFamily="34" charset="0"/>
              </a:rPr>
              <a:t>Exemplo: </a:t>
            </a:r>
            <a:r>
              <a:rPr lang="pt-BR" sz="1600" dirty="0">
                <a:cs typeface="Arial" panose="020B0604020202020204" pitchFamily="34" charset="0"/>
              </a:rPr>
              <a:t>O Instituto Federal de Educação, Ciência e Tecnologia  do Amazonas (IFAM) faz parte da Rede Federal de Educação Profissional, Científica e Tecnológica criada há mais de </a:t>
            </a:r>
            <a:r>
              <a:rPr lang="pt-BR" sz="1600">
                <a:cs typeface="Arial" panose="020B0604020202020204" pitchFamily="34" charset="0"/>
              </a:rPr>
              <a:t>100 anos. </a:t>
            </a:r>
            <a:br>
              <a:rPr lang="pt-BR" sz="3200" dirty="0">
                <a:latin typeface="Calibri" pitchFamily="34"/>
              </a:rPr>
            </a:b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487957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57200" y="130304"/>
            <a:ext cx="8229600" cy="4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73962" y="134076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000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822877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57200" y="130304"/>
            <a:ext cx="8229600" cy="4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73962" y="134076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000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957778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57200" y="130304"/>
            <a:ext cx="8229600" cy="4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73962" y="134076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000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2986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29740DF9-9D98-3C7D-B0D4-C339B8D1F587}"/>
              </a:ext>
            </a:extLst>
          </p:cNvPr>
          <p:cNvSpPr/>
          <p:nvPr/>
        </p:nvSpPr>
        <p:spPr>
          <a:xfrm>
            <a:off x="3352402" y="3253033"/>
            <a:ext cx="348918" cy="351934"/>
          </a:xfrm>
          <a:custGeom>
            <a:avLst/>
            <a:gdLst/>
            <a:ahLst/>
            <a:cxnLst/>
            <a:rect l="l" t="t" r="r" b="b"/>
            <a:pathLst>
              <a:path w="895065" h="895065">
                <a:moveTo>
                  <a:pt x="0" y="0"/>
                </a:moveTo>
                <a:lnTo>
                  <a:pt x="895065" y="0"/>
                </a:lnTo>
                <a:lnTo>
                  <a:pt x="895065" y="895065"/>
                </a:lnTo>
                <a:lnTo>
                  <a:pt x="0" y="8950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33A6F46-101E-6D30-4422-08BC0ACF0B1E}"/>
              </a:ext>
            </a:extLst>
          </p:cNvPr>
          <p:cNvSpPr txBox="1"/>
          <p:nvPr/>
        </p:nvSpPr>
        <p:spPr>
          <a:xfrm>
            <a:off x="3774063" y="3253033"/>
            <a:ext cx="3356540" cy="347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1200" dirty="0">
                <a:solidFill>
                  <a:srgbClr val="15910C"/>
                </a:solidFill>
                <a:latin typeface="Open Sans"/>
                <a:ea typeface="Open Sans"/>
                <a:cs typeface="Open Sans"/>
                <a:sym typeface="Open Sans"/>
              </a:rPr>
              <a:t>http://www2.ifam.edu.br/campus/manacapuru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54C17D38-D4FD-BAFB-DE71-ED8B473BB719}"/>
              </a:ext>
            </a:extLst>
          </p:cNvPr>
          <p:cNvSpPr txBox="1"/>
          <p:nvPr/>
        </p:nvSpPr>
        <p:spPr>
          <a:xfrm>
            <a:off x="3339298" y="2295064"/>
            <a:ext cx="389873" cy="904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87"/>
              </a:lnSpc>
            </a:pPr>
            <a:r>
              <a:rPr lang="en-US" sz="2667" b="1" i="1" dirty="0">
                <a:solidFill>
                  <a:srgbClr val="46CC6B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@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10093A2-FC55-5920-773D-800D9D44EE64}"/>
              </a:ext>
            </a:extLst>
          </p:cNvPr>
          <p:cNvSpPr txBox="1"/>
          <p:nvPr/>
        </p:nvSpPr>
        <p:spPr>
          <a:xfrm>
            <a:off x="3742276" y="2582957"/>
            <a:ext cx="2934989" cy="501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59"/>
              </a:lnSpc>
              <a:defRPr>
                <a:solidFill>
                  <a:srgbClr val="15910C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pt-BR" sz="1200" dirty="0"/>
              <a:t>https://www.instagram.com/ifam_cam/</a:t>
            </a:r>
          </a:p>
        </p:txBody>
      </p:sp>
    </p:spTree>
    <p:extLst>
      <p:ext uri="{BB962C8B-B14F-4D97-AF65-F5344CB8AC3E}">
        <p14:creationId xmlns:p14="http://schemas.microsoft.com/office/powerpoint/2010/main" val="23476022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109</Words>
  <Application>Microsoft Office PowerPoint</Application>
  <PresentationFormat>Apresentação na tela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Open Sans</vt:lpstr>
      <vt:lpstr>Open Sans Bold Italics</vt:lpstr>
      <vt:lpstr>Tema do Office</vt:lpstr>
      <vt:lpstr>Apresentação do PowerPoint</vt:lpstr>
      <vt:lpstr>Texto  Orientações: a) Fonte para o título: Arial b) Fonte para os textos: Calibri c) Tamanho mínimo para fonte dos textos: 16  Exemplo: O Instituto Federal de Educação, Ciência e Tecnologia  do Amazonas (IFAM) faz parte da Rede Federal de Educação Profissional, Científica e Tecnológica criada há mais de 100 anos.  </vt:lpstr>
      <vt:lpstr>Texto</vt:lpstr>
      <vt:lpstr>Texto</vt:lpstr>
      <vt:lpstr>Texto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Anne Karoline da Silveira Cabral</dc:creator>
  <cp:lastModifiedBy>alexandre ricardo von ehnert</cp:lastModifiedBy>
  <cp:revision>13</cp:revision>
  <dcterms:created xsi:type="dcterms:W3CDTF">2015-11-17T19:48:28Z</dcterms:created>
  <dcterms:modified xsi:type="dcterms:W3CDTF">2024-11-11T22:01:15Z</dcterms:modified>
</cp:coreProperties>
</file>