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72" y="-7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57499" y="5171959"/>
            <a:ext cx="27932257" cy="3759159"/>
          </a:xfrm>
        </p:spPr>
        <p:txBody>
          <a:bodyPr>
            <a:normAutofit/>
          </a:bodyPr>
          <a:lstStyle/>
          <a:p>
            <a:endParaRPr lang="pt-BR" sz="12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486061" y="9671213"/>
            <a:ext cx="13573220" cy="2287357"/>
          </a:xfrm>
        </p:spPr>
        <p:txBody>
          <a:bodyPr vert="horz" lIns="432054" tIns="216027" rIns="432054" bIns="216027" rtlCol="0" anchor="b">
            <a:normAutofit/>
          </a:bodyPr>
          <a:lstStyle/>
          <a:p>
            <a:endParaRPr lang="pt-BR" sz="7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486061" y="12315760"/>
            <a:ext cx="13573220" cy="2808102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6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17916537" y="9671213"/>
            <a:ext cx="13573220" cy="2287357"/>
          </a:xfrm>
        </p:spPr>
        <p:txBody>
          <a:bodyPr>
            <a:normAutofit/>
          </a:bodyPr>
          <a:lstStyle/>
          <a:p>
            <a:endParaRPr lang="pt-BR" sz="7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17916537" y="12315760"/>
            <a:ext cx="13573220" cy="2808102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6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7998960" y="8172356"/>
            <a:ext cx="11464836" cy="1104138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5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48897" y="1519433"/>
            <a:ext cx="14905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VII SEMANA DE EXTENSÃO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Educação Profissional Rompendo Barreiras na Tríplice Fronteira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CGTI-000642</dc:creator>
  <cp:lastModifiedBy>Ernane Pires</cp:lastModifiedBy>
  <cp:revision>3</cp:revision>
  <dcterms:created xsi:type="dcterms:W3CDTF">2017-10-09T21:52:27Z</dcterms:created>
  <dcterms:modified xsi:type="dcterms:W3CDTF">2017-10-10T00:08:44Z</dcterms:modified>
</cp:coreProperties>
</file>