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" d="100"/>
          <a:sy n="11" d="100"/>
        </p:scale>
        <p:origin x="-1980" y="-138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FF379-F89E-47B3-9F22-59C278B4D41A}" type="datetimeFigureOut">
              <a:rPr lang="pt-BR" smtClean="0"/>
              <a:t>09/10/2017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5F3BE-39C4-4263-9663-E4868A8FEE2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557499" y="5171959"/>
            <a:ext cx="27932257" cy="3759159"/>
          </a:xfrm>
        </p:spPr>
        <p:txBody>
          <a:bodyPr>
            <a:normAutofit/>
          </a:bodyPr>
          <a:lstStyle/>
          <a:p>
            <a:endParaRPr lang="pt-BR" sz="120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486061" y="9671213"/>
            <a:ext cx="13573220" cy="2287357"/>
          </a:xfrm>
        </p:spPr>
        <p:txBody>
          <a:bodyPr vert="horz" lIns="432054" tIns="216027" rIns="432054" bIns="216027" rtlCol="0" anchor="b">
            <a:normAutofit/>
          </a:bodyPr>
          <a:lstStyle/>
          <a:p>
            <a:endParaRPr lang="pt-BR" sz="70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3486061" y="12315760"/>
            <a:ext cx="13573220" cy="28153036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6000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"/>
          </p:nvPr>
        </p:nvSpPr>
        <p:spPr>
          <a:xfrm>
            <a:off x="17916537" y="9671213"/>
            <a:ext cx="13573220" cy="2287357"/>
          </a:xfrm>
        </p:spPr>
        <p:txBody>
          <a:bodyPr>
            <a:normAutofit/>
          </a:bodyPr>
          <a:lstStyle/>
          <a:p>
            <a:endParaRPr lang="pt-BR" sz="7000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4"/>
          </p:nvPr>
        </p:nvSpPr>
        <p:spPr>
          <a:xfrm>
            <a:off x="17916537" y="12315760"/>
            <a:ext cx="13573220" cy="28153036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60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7998960" y="8172356"/>
            <a:ext cx="11464836" cy="11041380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marL="0" marR="0" lvl="0" indent="0" algn="ctr" defTabSz="43205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5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832873" y="1652416"/>
            <a:ext cx="156977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0" dirty="0" smtClean="0">
                <a:solidFill>
                  <a:schemeClr val="bg1"/>
                </a:solidFill>
                <a:latin typeface="Arial Black" pitchFamily="34" charset="0"/>
              </a:rPr>
              <a:t>VII SEMANA DE CIÊNCIA E </a:t>
            </a:r>
            <a:r>
              <a:rPr lang="pt-BR" sz="5000" b="0" dirty="0" smtClean="0">
                <a:solidFill>
                  <a:schemeClr val="bg1"/>
                </a:solidFill>
                <a:latin typeface="Arial Black" pitchFamily="34" charset="0"/>
              </a:rPr>
              <a:t>TECNOLOGIA</a:t>
            </a:r>
          </a:p>
          <a:p>
            <a:pPr algn="ctr"/>
            <a:r>
              <a:rPr lang="pt-BR" sz="5400" b="1" dirty="0" smtClean="0">
                <a:solidFill>
                  <a:schemeClr val="bg1"/>
                </a:solidFill>
                <a:latin typeface="+mj-lt"/>
              </a:rPr>
              <a:t>“A </a:t>
            </a:r>
            <a:r>
              <a:rPr lang="pt-BR" sz="5400" b="1" dirty="0" smtClean="0">
                <a:solidFill>
                  <a:schemeClr val="bg1"/>
                </a:solidFill>
                <a:latin typeface="+mj-lt"/>
              </a:rPr>
              <a:t>Matemática está em </a:t>
            </a:r>
            <a:r>
              <a:rPr lang="pt-BR" sz="5400" b="1" dirty="0" smtClean="0">
                <a:solidFill>
                  <a:schemeClr val="bg1"/>
                </a:solidFill>
                <a:latin typeface="+mj-lt"/>
              </a:rPr>
              <a:t>tudo” </a:t>
            </a:r>
            <a:r>
              <a:rPr lang="pt-BR" sz="5400" b="1" dirty="0" smtClean="0">
                <a:solidFill>
                  <a:schemeClr val="bg1"/>
                </a:solidFill>
                <a:latin typeface="+mj-lt"/>
              </a:rPr>
              <a:t>Aplicações e Perspectivas na Tríplice </a:t>
            </a:r>
            <a:r>
              <a:rPr lang="pt-BR" sz="5400" b="1" dirty="0" smtClean="0">
                <a:solidFill>
                  <a:schemeClr val="bg1"/>
                </a:solidFill>
                <a:latin typeface="+mj-lt"/>
              </a:rPr>
              <a:t>Fronteira</a:t>
            </a:r>
            <a:endParaRPr lang="pt-BR" sz="6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19</Words>
  <Application>Microsoft Office PowerPoint</Application>
  <PresentationFormat>Personalizar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CGTI-000642</dc:creator>
  <cp:lastModifiedBy>Ernane Pires</cp:lastModifiedBy>
  <cp:revision>4</cp:revision>
  <dcterms:created xsi:type="dcterms:W3CDTF">2017-10-09T21:52:27Z</dcterms:created>
  <dcterms:modified xsi:type="dcterms:W3CDTF">2017-10-10T00:08:40Z</dcterms:modified>
</cp:coreProperties>
</file>