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>
      <a:defRPr lang="pt-BR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" d="100"/>
          <a:sy n="17" d="100"/>
        </p:scale>
        <p:origin x="-3144" y="-210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304" y="13421680"/>
            <a:ext cx="27543443" cy="926115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3254782" y="10901365"/>
            <a:ext cx="25833229" cy="23224902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5743847" y="10901365"/>
            <a:ext cx="76970870" cy="23224902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696" y="18312295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743846" y="63507940"/>
            <a:ext cx="51402048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7685960" y="63507940"/>
            <a:ext cx="51402051" cy="179642453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203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809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809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204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083" y="1720218"/>
            <a:ext cx="18114764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204" y="9041133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421" y="30243780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421" y="3860483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421" y="33814229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203" y="10081263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6202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FF379-F89E-47B3-9F22-59C278B4D41A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1071384" y="40045008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3222903" y="40045008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5F3BE-39C4-4263-9663-E4868A8FEE2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2376488" y="5171959"/>
            <a:ext cx="28587177" cy="3759159"/>
          </a:xfrm>
        </p:spPr>
        <p:txBody>
          <a:bodyPr>
            <a:normAutofit/>
          </a:bodyPr>
          <a:lstStyle/>
          <a:p>
            <a:endParaRPr lang="pt-BR" sz="1200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idx="1"/>
          </p:nvPr>
        </p:nvSpPr>
        <p:spPr>
          <a:xfrm>
            <a:off x="2376489" y="9671213"/>
            <a:ext cx="14084692" cy="2287357"/>
          </a:xfrm>
        </p:spPr>
        <p:txBody>
          <a:bodyPr vert="horz" lIns="432054" tIns="216027" rIns="432054" bIns="216027" rtlCol="0" anchor="b">
            <a:normAutofit/>
          </a:bodyPr>
          <a:lstStyle/>
          <a:p>
            <a:endParaRPr lang="pt-BR" sz="7000" dirty="0"/>
          </a:p>
        </p:txBody>
      </p:sp>
      <p:sp>
        <p:nvSpPr>
          <p:cNvPr id="7" name="Espaço Reservado para Conteúdo 6"/>
          <p:cNvSpPr>
            <a:spLocks noGrp="1"/>
          </p:cNvSpPr>
          <p:nvPr>
            <p:ph sz="half" idx="2"/>
          </p:nvPr>
        </p:nvSpPr>
        <p:spPr>
          <a:xfrm>
            <a:off x="2376489" y="12315760"/>
            <a:ext cx="14084692" cy="27432956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6000" dirty="0"/>
          </a:p>
        </p:txBody>
      </p:sp>
      <p:sp>
        <p:nvSpPr>
          <p:cNvPr id="8" name="Espaço Reservado para Texto 7"/>
          <p:cNvSpPr>
            <a:spLocks noGrp="1"/>
          </p:cNvSpPr>
          <p:nvPr>
            <p:ph type="body" sz="quarter" idx="3"/>
          </p:nvPr>
        </p:nvSpPr>
        <p:spPr>
          <a:xfrm>
            <a:off x="16806965" y="9671213"/>
            <a:ext cx="14084692" cy="2287357"/>
          </a:xfrm>
        </p:spPr>
        <p:txBody>
          <a:bodyPr>
            <a:normAutofit/>
          </a:bodyPr>
          <a:lstStyle/>
          <a:p>
            <a:endParaRPr lang="pt-BR" sz="7000" dirty="0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4"/>
          </p:nvPr>
        </p:nvSpPr>
        <p:spPr>
          <a:xfrm>
            <a:off x="16806965" y="12315760"/>
            <a:ext cx="14084692" cy="27432956"/>
          </a:xfrm>
        </p:spPr>
        <p:txBody>
          <a:bodyPr>
            <a:normAutofit/>
          </a:bodyPr>
          <a:lstStyle/>
          <a:p>
            <a:pPr>
              <a:buNone/>
            </a:pPr>
            <a:endParaRPr lang="pt-BR" sz="6000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7998960" y="8172356"/>
            <a:ext cx="11464836" cy="11041380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marL="0" marR="0" lvl="0" indent="0" algn="ctr" defTabSz="43205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pt-BR" sz="151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0</Words>
  <Application>Microsoft Office PowerPoint</Application>
  <PresentationFormat>Personalizar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CGTI-000642</dc:creator>
  <cp:lastModifiedBy>CGTI-000642</cp:lastModifiedBy>
  <cp:revision>4</cp:revision>
  <dcterms:created xsi:type="dcterms:W3CDTF">2017-10-09T21:52:27Z</dcterms:created>
  <dcterms:modified xsi:type="dcterms:W3CDTF">2018-09-26T22:18:28Z</dcterms:modified>
</cp:coreProperties>
</file>