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737AC-E6F3-4596-A125-9B283FD3669B}" type="datetimeFigureOut">
              <a:rPr lang="pt-BR" smtClean="0"/>
              <a:t>28/09/2018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4A30E-435F-4404-9F82-3E982E8672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46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08712" cy="1296144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1680" y="4005064"/>
            <a:ext cx="6408712" cy="1152128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1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93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61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28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0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34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25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82216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32584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6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4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5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2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0257C9-0CAA-4CC9-91BC-B8EDC61ABAEC}" type="datetimeFigureOut">
              <a:rPr lang="pt-BR" smtClean="0"/>
              <a:pPr/>
              <a:t>28/09/2018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7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688632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600200"/>
            <a:ext cx="8208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2136" y="6381328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78ACE760-B824-4805-A47B-1922758535A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6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1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Ernane Pires</dc:creator>
  <cp:lastModifiedBy>CGTI-000642</cp:lastModifiedBy>
  <cp:revision>12</cp:revision>
  <dcterms:created xsi:type="dcterms:W3CDTF">2017-10-09T22:37:27Z</dcterms:created>
  <dcterms:modified xsi:type="dcterms:W3CDTF">2018-09-28T15:17:50Z</dcterms:modified>
</cp:coreProperties>
</file>