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91680" y="2636912"/>
            <a:ext cx="6408712" cy="1296144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91680" y="4005064"/>
            <a:ext cx="6408712" cy="1152128"/>
          </a:xfrm>
        </p:spPr>
        <p:txBody>
          <a:bodyPr>
            <a:normAutofit/>
          </a:bodyPr>
          <a:lstStyle>
            <a:lvl1pPr marL="0" indent="0" algn="l">
              <a:buNone/>
              <a:defRPr sz="30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18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93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9618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7283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6078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34888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25888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782216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332584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065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60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424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3540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6260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179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547664" y="476672"/>
            <a:ext cx="5688632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3568" y="1600200"/>
            <a:ext cx="820891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5496" y="6381328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78ACE760-B824-4805-A47B-1922758535A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764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12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0</Words>
  <Application>Microsoft Office PowerPoint</Application>
  <PresentationFormat>Apresentação na tela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Ernane Pires</dc:creator>
  <cp:lastModifiedBy>CGTI-000642</cp:lastModifiedBy>
  <cp:revision>11</cp:revision>
  <dcterms:created xsi:type="dcterms:W3CDTF">2017-10-09T22:37:27Z</dcterms:created>
  <dcterms:modified xsi:type="dcterms:W3CDTF">2018-09-28T15:19:08Z</dcterms:modified>
</cp:coreProperties>
</file>