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20888"/>
            <a:ext cx="5254352" cy="1800200"/>
          </a:xfrm>
        </p:spPr>
        <p:txBody>
          <a:bodyPr anchor="b">
            <a:normAutofit/>
          </a:bodyPr>
          <a:lstStyle>
            <a:lvl1pPr>
              <a:defRPr sz="320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4797152"/>
            <a:ext cx="5256584" cy="1584176"/>
          </a:xfrm>
        </p:spPr>
        <p:txBody>
          <a:bodyPr>
            <a:normAutofit/>
          </a:bodyPr>
          <a:lstStyle>
            <a:lvl1pPr marL="0" indent="0" algn="l">
              <a:buNone/>
              <a:defRPr sz="3000"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CaixaDeTexto 6"/>
          <p:cNvSpPr txBox="1"/>
          <p:nvPr userDrawn="1"/>
        </p:nvSpPr>
        <p:spPr>
          <a:xfrm>
            <a:off x="2339752" y="476672"/>
            <a:ext cx="3888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0" dirty="0" smtClean="0">
                <a:latin typeface="Arial Black" pitchFamily="34" charset="0"/>
              </a:rPr>
              <a:t>VII SEMANA DE EXTENSÃO</a:t>
            </a:r>
          </a:p>
          <a:p>
            <a:pPr algn="ctr"/>
            <a:r>
              <a:rPr lang="pt-BR" b="1" dirty="0" smtClean="0"/>
              <a:t>A Educação Profissional Rompendo Barreiras na Tríplice Fronteira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1518181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93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961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283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607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34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25888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782216" y="6356350"/>
            <a:ext cx="2133600" cy="365125"/>
          </a:xfrm>
        </p:spPr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332584" y="6356350"/>
            <a:ext cx="28956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830888" y="6356350"/>
            <a:ext cx="2133600" cy="365125"/>
          </a:xfrm>
        </p:spPr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065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3607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7424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5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6260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179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5544616" cy="94096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3568" y="1600200"/>
            <a:ext cx="820891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8356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57C9-0CAA-4CC9-91BC-B8EDC61ABAEC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26057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758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ACE760-B824-4805-A47B-1922758535A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640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 Black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612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Ernane Pires</dc:creator>
  <cp:lastModifiedBy>Ernane Pires</cp:lastModifiedBy>
  <cp:revision>4</cp:revision>
  <dcterms:created xsi:type="dcterms:W3CDTF">2017-10-09T22:37:27Z</dcterms:created>
  <dcterms:modified xsi:type="dcterms:W3CDTF">2017-10-10T00:06:32Z</dcterms:modified>
</cp:coreProperties>
</file>