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5254352" cy="1800200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797152"/>
            <a:ext cx="5256584" cy="1584176"/>
          </a:xfrm>
        </p:spPr>
        <p:txBody>
          <a:bodyPr>
            <a:normAutofit/>
          </a:bodyPr>
          <a:lstStyle>
            <a:lvl1pPr marL="0" indent="0" algn="l">
              <a:buNone/>
              <a:defRPr sz="3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2267744" y="404664"/>
            <a:ext cx="511256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0" dirty="0" smtClean="0">
                <a:latin typeface="Arial Black" pitchFamily="34" charset="0"/>
              </a:rPr>
              <a:t>VII SEMANA DE CIÊNCIA E TECNOLOGIA DO IFAM CAMPUS TABATINGA</a:t>
            </a:r>
          </a:p>
          <a:p>
            <a:pPr algn="ctr"/>
            <a:r>
              <a:rPr lang="pt-BR" sz="1800" b="1" dirty="0" smtClean="0">
                <a:latin typeface="+mj-lt"/>
              </a:rPr>
              <a:t>"A Matemática está em tudo" Aplicações e Perspectivas na Tríplice Fronteira</a:t>
            </a:r>
            <a:endParaRPr lang="pt-B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1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4793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0961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6728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0607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348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258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82216" y="6356350"/>
            <a:ext cx="2133600" cy="365125"/>
          </a:xfr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332584" y="6356350"/>
            <a:ext cx="28956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0065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4360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4742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2354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2626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0179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5544616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3568" y="1600200"/>
            <a:ext cx="82089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257C9-0CAA-4CC9-91BC-B8EDC61ABA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758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6764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3612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Ernane Pires</dc:creator>
  <cp:lastModifiedBy>CGTI-000642</cp:lastModifiedBy>
  <cp:revision>8</cp:revision>
  <dcterms:created xsi:type="dcterms:W3CDTF">2017-10-09T22:37:27Z</dcterms:created>
  <dcterms:modified xsi:type="dcterms:W3CDTF">2017-10-10T14:23:54Z</dcterms:modified>
</cp:coreProperties>
</file>