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4A222646-DEA1-43A9-9D5D-60BA7479EBBA}" type="datetimeFigureOut">
              <a:rPr lang="pt-BR" smtClean="0"/>
              <a:t>14/10/2019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48264" y="6309320"/>
            <a:ext cx="2133600" cy="365125"/>
          </a:xfrm>
          <a:prstGeom prst="rect">
            <a:avLst/>
          </a:prstGeom>
        </p:spPr>
        <p:txBody>
          <a:bodyPr/>
          <a:lstStyle/>
          <a:p>
            <a:fld id="{4A222646-DEA1-43A9-9D5D-60BA7479EBBA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B0A9-4BEF-48BE-992E-39D32E43365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6192688" cy="1080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772816"/>
            <a:ext cx="8352928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252" y="6421788"/>
            <a:ext cx="1332156" cy="3651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>
              <a:defRPr sz="1600" b="1">
                <a:solidFill>
                  <a:srgbClr val="FEFEFE"/>
                </a:solidFill>
              </a:defRPr>
            </a:lvl1pPr>
          </a:lstStyle>
          <a:p>
            <a:fld id="{5794B0A9-4BEF-48BE-992E-39D32E43365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800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844824"/>
            <a:ext cx="4032448" cy="2565812"/>
          </a:xfrm>
        </p:spPr>
        <p:txBody>
          <a:bodyPr/>
          <a:lstStyle/>
          <a:p>
            <a:r>
              <a:rPr lang="pt-BR" b="1" dirty="0" smtClean="0">
                <a:solidFill>
                  <a:srgbClr val="008000"/>
                </a:solidFill>
              </a:rPr>
              <a:t>Digite aqui o título da apresentação</a:t>
            </a:r>
            <a:endParaRPr lang="pt-BR" b="1" dirty="0">
              <a:solidFill>
                <a:srgbClr val="008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032" y="4421080"/>
            <a:ext cx="4032448" cy="1260629"/>
          </a:xfrm>
        </p:spPr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tx1"/>
                </a:solidFill>
              </a:rPr>
              <a:t>Digite aqui o(s) nome(s) do(s) autor(es)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Espaço reservado para os títulos de cada tema abordado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Espaço reservado para o conteúdo do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83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33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Austin</vt:lpstr>
      <vt:lpstr>Digite aqui o título da apresentação</vt:lpstr>
      <vt:lpstr>Espaço reservado para os títulos de cada tema abordado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CGTI-000642</dc:creator>
  <cp:lastModifiedBy>CGTI-000642</cp:lastModifiedBy>
  <cp:revision>2</cp:revision>
  <dcterms:created xsi:type="dcterms:W3CDTF">2019-10-15T00:35:14Z</dcterms:created>
  <dcterms:modified xsi:type="dcterms:W3CDTF">2019-10-15T00:51:14Z</dcterms:modified>
</cp:coreProperties>
</file>