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58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0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659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719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95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10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40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22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91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20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14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53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86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4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54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35C33-B783-47B4-9DA8-05590517E834}" type="datetimeFigureOut">
              <a:rPr lang="pt-BR" smtClean="0"/>
              <a:t>25/01/2017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14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2" name="CaixaDeTexto 41"/>
          <p:cNvSpPr txBox="1"/>
          <p:nvPr/>
        </p:nvSpPr>
        <p:spPr>
          <a:xfrm>
            <a:off x="1043608" y="5445224"/>
            <a:ext cx="712879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 </a:t>
            </a:r>
            <a:r>
              <a:rPr lang="pt-BR" sz="3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nonononono</a:t>
            </a:r>
            <a:r>
              <a:rPr lang="pt-BR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nononono</a:t>
            </a:r>
            <a:r>
              <a:rPr lang="pt-BR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nonono</a:t>
            </a:r>
            <a:endParaRPr lang="pt-BR" sz="3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434" y="1988841"/>
            <a:ext cx="4819141" cy="133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6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2952328"/>
          </a:xfrm>
        </p:spPr>
        <p:txBody>
          <a:bodyPr>
            <a:normAutofit/>
          </a:bodyPr>
          <a:lstStyle/>
          <a:p>
            <a:pPr lvl="0" algn="l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  <a:tab pos="10332720" algn="l"/>
                <a:tab pos="10782000" algn="l"/>
              </a:tabLst>
            </a:pP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Orientações:</a:t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a) Fonte para o título: Arial</a:t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b) Fonte para os textos: </a:t>
            </a:r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Calibri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c) Tamanho mínimo para fonte dos textos: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b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 smtClean="0">
                <a:cs typeface="Arial" panose="020B0604020202020204" pitchFamily="34" charset="0"/>
              </a:rPr>
              <a:t>Exemplo: </a:t>
            </a:r>
            <a:r>
              <a:rPr lang="pt-BR" sz="1600" dirty="0" smtClean="0">
                <a:cs typeface="Arial" panose="020B0604020202020204" pitchFamily="34" charset="0"/>
              </a:rPr>
              <a:t>O Instituto Federal de Educação, Ciência e Tecnologia  do Amazonas (IFAM) faz parte da Rede Federal de Educação Profissional, Científica e Tecnológica criada há mais de </a:t>
            </a:r>
            <a:r>
              <a:rPr lang="pt-BR" sz="1600" smtClean="0">
                <a:cs typeface="Arial" panose="020B0604020202020204" pitchFamily="34" charset="0"/>
              </a:rPr>
              <a:t>100 anos. </a:t>
            </a:r>
            <a:r>
              <a:rPr lang="pt-BR" sz="3200" dirty="0">
                <a:latin typeface="Calibri" pitchFamily="34"/>
              </a:rPr>
              <a:t/>
            </a:r>
            <a:br>
              <a:rPr lang="pt-BR" sz="3200" dirty="0">
                <a:latin typeface="Calibri" pitchFamily="34"/>
              </a:rPr>
            </a:b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48795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000" dirty="0" smtClean="0"/>
              <a:t>Texto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82287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000" dirty="0" smtClean="0"/>
              <a:t>Texto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95777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000" dirty="0" smtClean="0"/>
              <a:t>Texto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2986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701320" y="1124744"/>
            <a:ext cx="1808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Insira o texto (se houver) </a:t>
            </a:r>
            <a:endParaRPr lang="pt-B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35" y="3032845"/>
            <a:ext cx="3230551" cy="285048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2051720" y="5013176"/>
            <a:ext cx="5107581" cy="864096"/>
            <a:chOff x="2051720" y="5013176"/>
            <a:chExt cx="5107581" cy="864096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720" y="5013176"/>
              <a:ext cx="5107581" cy="864096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178" y="5335087"/>
              <a:ext cx="1432251" cy="398169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6303" y="5393362"/>
              <a:ext cx="828000" cy="271636"/>
            </a:xfrm>
            <a:prstGeom prst="rect">
              <a:avLst/>
            </a:prstGeom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5085184"/>
              <a:ext cx="1243148" cy="6480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760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19</Words>
  <Application>Microsoft Office PowerPoint</Application>
  <PresentationFormat>Apresentação na tela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Apresentação do PowerPoint</vt:lpstr>
      <vt:lpstr>Texto  Orientações: a) Fonte para o título: Arial b) Fonte para os textos: Calibri c) Tamanho mínimo para fonte dos textos: 16  Exemplo: O Instituto Federal de Educação, Ciência e Tecnologia  do Amazonas (IFAM) faz parte da Rede Federal de Educação Profissional, Científica e Tecnológica criada há mais de 100 anos.  </vt:lpstr>
      <vt:lpstr>Texto</vt:lpstr>
      <vt:lpstr>Texto</vt:lpstr>
      <vt:lpstr>Texto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Karoline da Silveira Cabral</dc:creator>
  <cp:lastModifiedBy>AnaPaula Pereira Batista</cp:lastModifiedBy>
  <cp:revision>12</cp:revision>
  <dcterms:created xsi:type="dcterms:W3CDTF">2015-11-17T19:48:28Z</dcterms:created>
  <dcterms:modified xsi:type="dcterms:W3CDTF">2017-01-25T11:58:32Z</dcterms:modified>
</cp:coreProperties>
</file>