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5670550"/>
  <p:notesSz cx="6858000" cy="9144000"/>
  <p:defaultTextStyle>
    <a:defPPr>
      <a:defRPr lang="pt-BR"/>
    </a:defPPr>
    <a:lvl1pPr marL="0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8013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56026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34039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12052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90065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68078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46091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24104" algn="l" defTabSz="7560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1212" y="192"/>
      </p:cViewPr>
      <p:guideLst>
        <p:guide orient="horz" pos="1786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7095" y="1761546"/>
            <a:ext cx="6427074" cy="121549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34190" y="3213311"/>
            <a:ext cx="5292884" cy="14491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8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95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6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7" y="3643854"/>
            <a:ext cx="6427074" cy="1126234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7" y="2403422"/>
            <a:ext cx="6427074" cy="1240432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780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16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12428" y="1093419"/>
            <a:ext cx="2750147" cy="30951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188595" y="1093419"/>
            <a:ext cx="2751460" cy="30951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73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8063" y="227085"/>
            <a:ext cx="6805137" cy="945092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78063" y="1269311"/>
            <a:ext cx="3340871" cy="5289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8013" indent="0">
              <a:buNone/>
              <a:defRPr sz="1700" b="1"/>
            </a:lvl2pPr>
            <a:lvl3pPr marL="756026" indent="0">
              <a:buNone/>
              <a:defRPr sz="1500" b="1"/>
            </a:lvl3pPr>
            <a:lvl4pPr marL="1134039" indent="0">
              <a:buNone/>
              <a:defRPr sz="1300" b="1"/>
            </a:lvl4pPr>
            <a:lvl5pPr marL="1512052" indent="0">
              <a:buNone/>
              <a:defRPr sz="1300" b="1"/>
            </a:lvl5pPr>
            <a:lvl6pPr marL="1890065" indent="0">
              <a:buNone/>
              <a:defRPr sz="1300" b="1"/>
            </a:lvl6pPr>
            <a:lvl7pPr marL="2268078" indent="0">
              <a:buNone/>
              <a:defRPr sz="1300" b="1"/>
            </a:lvl7pPr>
            <a:lvl8pPr marL="2646091" indent="0">
              <a:buNone/>
              <a:defRPr sz="1300" b="1"/>
            </a:lvl8pPr>
            <a:lvl9pPr marL="3024104" indent="0">
              <a:buNone/>
              <a:defRPr sz="13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78063" y="1798299"/>
            <a:ext cx="3340871" cy="32671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841017" y="1269311"/>
            <a:ext cx="3342183" cy="5289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8013" indent="0">
              <a:buNone/>
              <a:defRPr sz="1700" b="1"/>
            </a:lvl2pPr>
            <a:lvl3pPr marL="756026" indent="0">
              <a:buNone/>
              <a:defRPr sz="1500" b="1"/>
            </a:lvl3pPr>
            <a:lvl4pPr marL="1134039" indent="0">
              <a:buNone/>
              <a:defRPr sz="1300" b="1"/>
            </a:lvl4pPr>
            <a:lvl5pPr marL="1512052" indent="0">
              <a:buNone/>
              <a:defRPr sz="1300" b="1"/>
            </a:lvl5pPr>
            <a:lvl6pPr marL="1890065" indent="0">
              <a:buNone/>
              <a:defRPr sz="1300" b="1"/>
            </a:lvl6pPr>
            <a:lvl7pPr marL="2268078" indent="0">
              <a:buNone/>
              <a:defRPr sz="1300" b="1"/>
            </a:lvl7pPr>
            <a:lvl8pPr marL="2646091" indent="0">
              <a:buNone/>
              <a:defRPr sz="1300" b="1"/>
            </a:lvl8pPr>
            <a:lvl9pPr marL="3024104" indent="0">
              <a:buNone/>
              <a:defRPr sz="13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841017" y="1798299"/>
            <a:ext cx="3342183" cy="326713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03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81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1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8064" y="225772"/>
            <a:ext cx="2487603" cy="96084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56244" y="225772"/>
            <a:ext cx="4226956" cy="483965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78064" y="1186616"/>
            <a:ext cx="2487603" cy="3878814"/>
          </a:xfrm>
        </p:spPr>
        <p:txBody>
          <a:bodyPr/>
          <a:lstStyle>
            <a:lvl1pPr marL="0" indent="0">
              <a:buNone/>
              <a:defRPr sz="1200"/>
            </a:lvl1pPr>
            <a:lvl2pPr marL="378013" indent="0">
              <a:buNone/>
              <a:defRPr sz="1000"/>
            </a:lvl2pPr>
            <a:lvl3pPr marL="756026" indent="0">
              <a:buNone/>
              <a:defRPr sz="800"/>
            </a:lvl3pPr>
            <a:lvl4pPr marL="1134039" indent="0">
              <a:buNone/>
              <a:defRPr sz="700"/>
            </a:lvl4pPr>
            <a:lvl5pPr marL="1512052" indent="0">
              <a:buNone/>
              <a:defRPr sz="700"/>
            </a:lvl5pPr>
            <a:lvl6pPr marL="1890065" indent="0">
              <a:buNone/>
              <a:defRPr sz="700"/>
            </a:lvl6pPr>
            <a:lvl7pPr marL="2268078" indent="0">
              <a:buNone/>
              <a:defRPr sz="700"/>
            </a:lvl7pPr>
            <a:lvl8pPr marL="2646091" indent="0">
              <a:buNone/>
              <a:defRPr sz="700"/>
            </a:lvl8pPr>
            <a:lvl9pPr marL="3024104" indent="0">
              <a:buNone/>
              <a:defRPr sz="7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48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2060" y="3969385"/>
            <a:ext cx="4536758" cy="46860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482060" y="506674"/>
            <a:ext cx="4536758" cy="3402330"/>
          </a:xfrm>
        </p:spPr>
        <p:txBody>
          <a:bodyPr/>
          <a:lstStyle>
            <a:lvl1pPr marL="0" indent="0">
              <a:buNone/>
              <a:defRPr sz="2600"/>
            </a:lvl1pPr>
            <a:lvl2pPr marL="378013" indent="0">
              <a:buNone/>
              <a:defRPr sz="2300"/>
            </a:lvl2pPr>
            <a:lvl3pPr marL="756026" indent="0">
              <a:buNone/>
              <a:defRPr sz="2000"/>
            </a:lvl3pPr>
            <a:lvl4pPr marL="1134039" indent="0">
              <a:buNone/>
              <a:defRPr sz="1700"/>
            </a:lvl4pPr>
            <a:lvl5pPr marL="1512052" indent="0">
              <a:buNone/>
              <a:defRPr sz="1700"/>
            </a:lvl5pPr>
            <a:lvl6pPr marL="1890065" indent="0">
              <a:buNone/>
              <a:defRPr sz="1700"/>
            </a:lvl6pPr>
            <a:lvl7pPr marL="2268078" indent="0">
              <a:buNone/>
              <a:defRPr sz="1700"/>
            </a:lvl7pPr>
            <a:lvl8pPr marL="2646091" indent="0">
              <a:buNone/>
              <a:defRPr sz="1700"/>
            </a:lvl8pPr>
            <a:lvl9pPr marL="3024104" indent="0">
              <a:buNone/>
              <a:defRPr sz="17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82060" y="4437993"/>
            <a:ext cx="4536758" cy="665502"/>
          </a:xfrm>
        </p:spPr>
        <p:txBody>
          <a:bodyPr/>
          <a:lstStyle>
            <a:lvl1pPr marL="0" indent="0">
              <a:buNone/>
              <a:defRPr sz="1200"/>
            </a:lvl1pPr>
            <a:lvl2pPr marL="378013" indent="0">
              <a:buNone/>
              <a:defRPr sz="1000"/>
            </a:lvl2pPr>
            <a:lvl3pPr marL="756026" indent="0">
              <a:buNone/>
              <a:defRPr sz="800"/>
            </a:lvl3pPr>
            <a:lvl4pPr marL="1134039" indent="0">
              <a:buNone/>
              <a:defRPr sz="700"/>
            </a:lvl4pPr>
            <a:lvl5pPr marL="1512052" indent="0">
              <a:buNone/>
              <a:defRPr sz="700"/>
            </a:lvl5pPr>
            <a:lvl6pPr marL="1890065" indent="0">
              <a:buNone/>
              <a:defRPr sz="700"/>
            </a:lvl6pPr>
            <a:lvl7pPr marL="2268078" indent="0">
              <a:buNone/>
              <a:defRPr sz="700"/>
            </a:lvl7pPr>
            <a:lvl8pPr marL="2646091" indent="0">
              <a:buNone/>
              <a:defRPr sz="700"/>
            </a:lvl8pPr>
            <a:lvl9pPr marL="3024104" indent="0">
              <a:buNone/>
              <a:defRPr sz="7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0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48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534133" y="187706"/>
            <a:ext cx="1405923" cy="400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12427" y="187706"/>
            <a:ext cx="4095684" cy="400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620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78063" y="227085"/>
            <a:ext cx="6805137" cy="945092"/>
          </a:xfrm>
          <a:prstGeom prst="rect">
            <a:avLst/>
          </a:prstGeom>
        </p:spPr>
        <p:txBody>
          <a:bodyPr vert="horz" lIns="75603" tIns="37801" rIns="75603" bIns="37801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78063" y="1323129"/>
            <a:ext cx="6805137" cy="3742301"/>
          </a:xfrm>
          <a:prstGeom prst="rect">
            <a:avLst/>
          </a:prstGeom>
        </p:spPr>
        <p:txBody>
          <a:bodyPr vert="horz" lIns="75603" tIns="37801" rIns="75603" bIns="37801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78063" y="5255760"/>
            <a:ext cx="1764295" cy="301904"/>
          </a:xfrm>
          <a:prstGeom prst="rect">
            <a:avLst/>
          </a:prstGeom>
        </p:spPr>
        <p:txBody>
          <a:bodyPr vert="horz" lIns="75603" tIns="37801" rIns="75603" bIns="3780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A6A3-383D-4784-98D6-13992602750A}" type="datetimeFigureOut">
              <a:rPr lang="pt-BR" smtClean="0"/>
              <a:t>08/02/2017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583432" y="5255760"/>
            <a:ext cx="2394400" cy="301904"/>
          </a:xfrm>
          <a:prstGeom prst="rect">
            <a:avLst/>
          </a:prstGeom>
        </p:spPr>
        <p:txBody>
          <a:bodyPr vert="horz" lIns="75603" tIns="37801" rIns="75603" bIns="3780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5418905" y="5255760"/>
            <a:ext cx="1764295" cy="301904"/>
          </a:xfrm>
          <a:prstGeom prst="rect">
            <a:avLst/>
          </a:prstGeom>
        </p:spPr>
        <p:txBody>
          <a:bodyPr vert="horz" lIns="75603" tIns="37801" rIns="75603" bIns="3780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F36F1-B2FA-4AC3-82FD-B5F6BA4A88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68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56026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510" indent="-283510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14271" indent="-236258" algn="l" defTabSz="75602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45032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01058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79071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57084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35097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10" indent="-189006" algn="l" defTabSz="7560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7560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0"/>
            <a:ext cx="7561263" cy="566872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838332" y="531019"/>
            <a:ext cx="4645824" cy="702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400"/>
              </a:spcAft>
            </a:pPr>
            <a:r>
              <a:rPr lang="pt-BR" sz="1100" b="1" dirty="0" smtClean="0"/>
              <a:t>MINISTÉRIO DA EDUCAÇÃO</a:t>
            </a:r>
          </a:p>
          <a:p>
            <a:pPr>
              <a:spcAft>
                <a:spcPts val="400"/>
              </a:spcAft>
            </a:pPr>
            <a:r>
              <a:rPr lang="pt-BR" sz="1100" b="1" dirty="0" smtClean="0"/>
              <a:t>SECRETARIA DE EDUCAÇÃO PROFISSIONAL E TECNOLÓGICA</a:t>
            </a:r>
          </a:p>
          <a:p>
            <a:pPr>
              <a:spcAft>
                <a:spcPts val="400"/>
              </a:spcAft>
            </a:pPr>
            <a:r>
              <a:rPr lang="pt-BR" sz="1100" b="1" dirty="0" smtClean="0"/>
              <a:t>INSTITUTO FEDERAL DE EDUCAÇÃO, CIÊNCIA E TECNOLOGIA DO AMAZONAS</a:t>
            </a:r>
            <a:endParaRPr lang="pt-BR" sz="11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137378" y="3041426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pt-BR" alt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INSERIR TEXTO EM </a:t>
            </a:r>
            <a:r>
              <a:rPr lang="pt-BR" alt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endParaRPr lang="pt-BR" alt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118252" y="1358005"/>
            <a:ext cx="5365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6600"/>
                </a:solidFill>
                <a:latin typeface="Gabriola" panose="04040605051002020D02" pitchFamily="82" charset="0"/>
              </a:rPr>
              <a:t>Convite</a:t>
            </a:r>
            <a:endParaRPr lang="pt-BR" sz="1400" b="1" dirty="0">
              <a:solidFill>
                <a:srgbClr val="006600"/>
              </a:solidFill>
              <a:latin typeface="Gabriola" panose="04040605051002020D02" pitchFamily="8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394659" y="4275434"/>
            <a:ext cx="489796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400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27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24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Karoline da Silveira Cabral</dc:creator>
  <cp:lastModifiedBy>AnaPaula Pereira Batista</cp:lastModifiedBy>
  <cp:revision>6</cp:revision>
  <dcterms:created xsi:type="dcterms:W3CDTF">2017-01-25T13:25:19Z</dcterms:created>
  <dcterms:modified xsi:type="dcterms:W3CDTF">2017-02-08T10:22:59Z</dcterms:modified>
</cp:coreProperties>
</file>