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797675" cy="9926638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-3132" y="-270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4899E-C44D-4BBB-B9EC-26AC2A8081F8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E1E40-AA27-4902-A6B1-93AD78283C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942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48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163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07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00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65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93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88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5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84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90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144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A0771-BBB4-4B6C-B235-54C6F9CFFF25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2546A-BC2C-44C0-A1DB-C643B22896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74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3296" y="0"/>
            <a:ext cx="32397456" cy="43205400"/>
            <a:chOff x="3296" y="0"/>
            <a:chExt cx="32397456" cy="43205400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" y="0"/>
              <a:ext cx="32397456" cy="4320540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73011" y="2790678"/>
              <a:ext cx="7058025" cy="1962150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1512393" y="8518437"/>
            <a:ext cx="14041560" cy="21390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dirty="0" smtClean="0">
                <a:latin typeface="Century" panose="02040604050505020304" pitchFamily="18" charset="0"/>
              </a:rPr>
              <a:t>Subtítulo</a:t>
            </a:r>
          </a:p>
          <a:p>
            <a:r>
              <a:rPr lang="pt-BR" sz="4800" dirty="0" smtClean="0">
                <a:latin typeface="Century" panose="02040604050505020304" pitchFamily="18" charset="0"/>
              </a:rPr>
              <a:t>Corpo de texto</a:t>
            </a:r>
            <a:endParaRPr lang="pt-BR" sz="4800" dirty="0">
              <a:latin typeface="Century" panose="020406040505050203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6778089" y="8518437"/>
            <a:ext cx="14041560" cy="21390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dirty="0" smtClean="0">
                <a:latin typeface="Century" panose="02040604050505020304" pitchFamily="18" charset="0"/>
              </a:rPr>
              <a:t>Subtítulo</a:t>
            </a:r>
          </a:p>
          <a:p>
            <a:r>
              <a:rPr lang="pt-BR" sz="4800" dirty="0" smtClean="0">
                <a:latin typeface="Century" panose="02040604050505020304" pitchFamily="18" charset="0"/>
              </a:rPr>
              <a:t>Corpo de texto</a:t>
            </a:r>
            <a:endParaRPr lang="pt-BR" sz="4800" dirty="0">
              <a:latin typeface="Century" panose="02040604050505020304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512393" y="5584693"/>
            <a:ext cx="2959528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Century" panose="02040604050505020304" pitchFamily="18" charset="0"/>
              </a:rPr>
              <a:t>Título do Banner</a:t>
            </a:r>
          </a:p>
        </p:txBody>
      </p:sp>
    </p:spTree>
    <p:extLst>
      <p:ext uri="{BB962C8B-B14F-4D97-AF65-F5344CB8AC3E}">
        <p14:creationId xmlns:p14="http://schemas.microsoft.com/office/powerpoint/2010/main" val="32442180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Karoline da Silveira Cabral</dc:creator>
  <cp:lastModifiedBy>Anne Karoline da Silveira Cabral</cp:lastModifiedBy>
  <cp:revision>1</cp:revision>
  <dcterms:created xsi:type="dcterms:W3CDTF">2017-03-02T19:38:17Z</dcterms:created>
  <dcterms:modified xsi:type="dcterms:W3CDTF">2017-03-02T19:48:23Z</dcterms:modified>
</cp:coreProperties>
</file>