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5" r:id="rId4"/>
    <p:sldId id="284" r:id="rId5"/>
    <p:sldId id="277" r:id="rId6"/>
    <p:sldId id="282" r:id="rId7"/>
    <p:sldId id="278" r:id="rId8"/>
    <p:sldId id="283" r:id="rId9"/>
    <p:sldId id="295" r:id="rId10"/>
    <p:sldId id="296" r:id="rId11"/>
    <p:sldId id="288" r:id="rId12"/>
    <p:sldId id="292" r:id="rId13"/>
    <p:sldId id="286" r:id="rId14"/>
    <p:sldId id="291" r:id="rId15"/>
    <p:sldId id="289" r:id="rId16"/>
    <p:sldId id="293" r:id="rId17"/>
    <p:sldId id="294" r:id="rId18"/>
    <p:sldId id="297" r:id="rId19"/>
  </p:sldIdLst>
  <p:sldSz cx="9144000" cy="6858000" type="screen4x3"/>
  <p:notesSz cx="9906000" cy="67691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FFFF99"/>
    <a:srgbClr val="99FF99"/>
    <a:srgbClr val="E5F3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727" autoAdjust="0"/>
  </p:normalViewPr>
  <p:slideViewPr>
    <p:cSldViewPr>
      <p:cViewPr>
        <p:scale>
          <a:sx n="110" d="100"/>
          <a:sy n="110" d="100"/>
        </p:scale>
        <p:origin x="-16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DC9B4-56B4-461A-9489-EA42683B3FAC}" type="doc">
      <dgm:prSet loTypeId="urn:microsoft.com/office/officeart/2005/8/layout/vList4#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96B2B762-DB71-4B03-8990-22C802A99964}">
      <dgm:prSet phldrT="[Texto]" custT="1"/>
      <dgm:spPr/>
      <dgm:t>
        <a:bodyPr/>
        <a:lstStyle/>
        <a:p>
          <a:r>
            <a:rPr lang="pt-BR" sz="1800" b="1" dirty="0" smtClean="0"/>
            <a:t>Mobilização</a:t>
          </a:r>
          <a:endParaRPr lang="pt-BR" sz="1800" b="1" dirty="0"/>
        </a:p>
      </dgm:t>
    </dgm:pt>
    <dgm:pt modelId="{FC6E4814-9215-4EAE-85AF-E8AB8B3C0CEF}" type="parTrans" cxnId="{690E1B93-14E7-48E8-8107-6A4792D27C74}">
      <dgm:prSet/>
      <dgm:spPr/>
      <dgm:t>
        <a:bodyPr/>
        <a:lstStyle/>
        <a:p>
          <a:endParaRPr lang="pt-BR" sz="1200"/>
        </a:p>
      </dgm:t>
    </dgm:pt>
    <dgm:pt modelId="{71CFD106-EF1C-44D4-B597-3FC30337D9EC}" type="sibTrans" cxnId="{690E1B93-14E7-48E8-8107-6A4792D27C74}">
      <dgm:prSet/>
      <dgm:spPr/>
      <dgm:t>
        <a:bodyPr/>
        <a:lstStyle/>
        <a:p>
          <a:endParaRPr lang="pt-BR" sz="1200"/>
        </a:p>
      </dgm:t>
    </dgm:pt>
    <dgm:pt modelId="{A735680E-22FE-43FC-92DE-51022B604370}">
      <dgm:prSet phldrT="[Texto]" custT="1"/>
      <dgm:spPr>
        <a:solidFill>
          <a:srgbClr val="CCFFCC"/>
        </a:solidFill>
      </dgm:spPr>
      <dgm:t>
        <a:bodyPr/>
        <a:lstStyle/>
        <a:p>
          <a:r>
            <a:rPr lang="pt-BR" sz="1800" b="1" dirty="0" smtClean="0"/>
            <a:t>Discussão Nacional </a:t>
          </a:r>
          <a:endParaRPr lang="pt-BR" sz="1800" b="1" dirty="0"/>
        </a:p>
      </dgm:t>
    </dgm:pt>
    <dgm:pt modelId="{B0C7E556-24E0-4B06-B169-07164E6DFB03}" type="parTrans" cxnId="{0D2A17F5-CA73-4A81-A83D-B9C019E3E088}">
      <dgm:prSet/>
      <dgm:spPr/>
      <dgm:t>
        <a:bodyPr/>
        <a:lstStyle/>
        <a:p>
          <a:endParaRPr lang="pt-BR" sz="1200"/>
        </a:p>
      </dgm:t>
    </dgm:pt>
    <dgm:pt modelId="{D923DA99-4223-4434-9408-B736077954FE}" type="sibTrans" cxnId="{0D2A17F5-CA73-4A81-A83D-B9C019E3E088}">
      <dgm:prSet/>
      <dgm:spPr/>
      <dgm:t>
        <a:bodyPr/>
        <a:lstStyle/>
        <a:p>
          <a:endParaRPr lang="pt-BR" sz="1200"/>
        </a:p>
      </dgm:t>
    </dgm:pt>
    <dgm:pt modelId="{652CC1A6-C47F-4407-A9A8-EF63E10EE6A4}">
      <dgm:prSet phldrT="[Texto]" custT="1"/>
      <dgm:spPr>
        <a:solidFill>
          <a:srgbClr val="CCFFCC"/>
        </a:solidFill>
      </dgm:spPr>
      <dgm:t>
        <a:bodyPr/>
        <a:lstStyle/>
        <a:p>
          <a:r>
            <a:rPr lang="pt-BR" sz="1400" dirty="0" smtClean="0"/>
            <a:t>Discussão nas escolas de educação básica</a:t>
          </a:r>
          <a:endParaRPr lang="pt-BR" sz="1400" dirty="0"/>
        </a:p>
      </dgm:t>
    </dgm:pt>
    <dgm:pt modelId="{95E5F79C-8C07-4AF2-AB79-153D837EDC61}" type="parTrans" cxnId="{F19DF013-D2FB-49A9-A13C-7232036057E4}">
      <dgm:prSet/>
      <dgm:spPr/>
      <dgm:t>
        <a:bodyPr/>
        <a:lstStyle/>
        <a:p>
          <a:endParaRPr lang="pt-BR" sz="1200"/>
        </a:p>
      </dgm:t>
    </dgm:pt>
    <dgm:pt modelId="{15F44CEE-9DA7-45BE-96E1-1DA0406D70C1}" type="sibTrans" cxnId="{F19DF013-D2FB-49A9-A13C-7232036057E4}">
      <dgm:prSet/>
      <dgm:spPr/>
      <dgm:t>
        <a:bodyPr/>
        <a:lstStyle/>
        <a:p>
          <a:endParaRPr lang="pt-BR" sz="1200"/>
        </a:p>
      </dgm:t>
    </dgm:pt>
    <dgm:pt modelId="{CFC5F4FD-DAA5-48B9-9A7A-0DCE667B5518}">
      <dgm:prSet phldrT="[Texto]" custT="1"/>
      <dgm:spPr/>
      <dgm:t>
        <a:bodyPr/>
        <a:lstStyle/>
        <a:p>
          <a:r>
            <a:rPr lang="pt-BR" sz="1800" b="1" dirty="0" smtClean="0"/>
            <a:t>Consolidação da Base Nacional Comum</a:t>
          </a:r>
          <a:endParaRPr lang="pt-BR" sz="1800" b="1" dirty="0"/>
        </a:p>
      </dgm:t>
    </dgm:pt>
    <dgm:pt modelId="{3A2E42F7-3C55-43B0-AC52-A7E2FEE14D1F}" type="parTrans" cxnId="{7B349C0E-CDB7-4B23-A9E1-C7092D0C5987}">
      <dgm:prSet/>
      <dgm:spPr/>
      <dgm:t>
        <a:bodyPr/>
        <a:lstStyle/>
        <a:p>
          <a:endParaRPr lang="pt-BR" sz="1200"/>
        </a:p>
      </dgm:t>
    </dgm:pt>
    <dgm:pt modelId="{5BA9B6BF-777C-4D30-B64F-A543DF3A9411}" type="sibTrans" cxnId="{7B349C0E-CDB7-4B23-A9E1-C7092D0C5987}">
      <dgm:prSet/>
      <dgm:spPr/>
      <dgm:t>
        <a:bodyPr/>
        <a:lstStyle/>
        <a:p>
          <a:endParaRPr lang="pt-BR" sz="1200"/>
        </a:p>
      </dgm:t>
    </dgm:pt>
    <dgm:pt modelId="{BCACF352-95EE-416D-A342-64388824581A}">
      <dgm:prSet phldrT="[Texto]" custT="1"/>
      <dgm:spPr/>
      <dgm:t>
        <a:bodyPr/>
        <a:lstStyle/>
        <a:p>
          <a:r>
            <a:rPr lang="pt-BR" sz="1200" dirty="0" smtClean="0"/>
            <a:t>Entrega do documento ao Conselho Nacional de Educação</a:t>
          </a:r>
          <a:endParaRPr lang="pt-BR" sz="1200" dirty="0"/>
        </a:p>
      </dgm:t>
    </dgm:pt>
    <dgm:pt modelId="{02FA0BF3-4AF4-4CD8-986B-CFF901C93E34}" type="parTrans" cxnId="{20D2E547-E429-4BE8-9A84-4FDD4B3771BC}">
      <dgm:prSet/>
      <dgm:spPr/>
      <dgm:t>
        <a:bodyPr/>
        <a:lstStyle/>
        <a:p>
          <a:endParaRPr lang="pt-BR" sz="1200"/>
        </a:p>
      </dgm:t>
    </dgm:pt>
    <dgm:pt modelId="{E88D772B-9050-4193-8DAE-1C175E1C2DA7}" type="sibTrans" cxnId="{20D2E547-E429-4BE8-9A84-4FDD4B3771BC}">
      <dgm:prSet/>
      <dgm:spPr/>
      <dgm:t>
        <a:bodyPr/>
        <a:lstStyle/>
        <a:p>
          <a:endParaRPr lang="pt-BR" sz="1200"/>
        </a:p>
      </dgm:t>
    </dgm:pt>
    <dgm:pt modelId="{F332D136-08A9-46DF-AF9F-756C9A452E81}">
      <dgm:prSet phldrT="[Texto]" custT="1"/>
      <dgm:spPr/>
      <dgm:t>
        <a:bodyPr/>
        <a:lstStyle/>
        <a:p>
          <a:r>
            <a:rPr lang="pt-BR" sz="1400" dirty="0" smtClean="0"/>
            <a:t>Evento nacional para discussão do documento de referência</a:t>
          </a:r>
          <a:endParaRPr lang="pt-BR" sz="1400" dirty="0"/>
        </a:p>
      </dgm:t>
    </dgm:pt>
    <dgm:pt modelId="{464E4D7B-E1D3-4695-859A-38ADA3C88C34}" type="sibTrans" cxnId="{CD69BE91-F0A1-4F08-84AF-58C02F2C6580}">
      <dgm:prSet/>
      <dgm:spPr/>
      <dgm:t>
        <a:bodyPr/>
        <a:lstStyle/>
        <a:p>
          <a:endParaRPr lang="pt-BR" sz="1200"/>
        </a:p>
      </dgm:t>
    </dgm:pt>
    <dgm:pt modelId="{7322F606-A597-4C2F-8696-46F13E178611}" type="parTrans" cxnId="{CD69BE91-F0A1-4F08-84AF-58C02F2C6580}">
      <dgm:prSet/>
      <dgm:spPr/>
      <dgm:t>
        <a:bodyPr/>
        <a:lstStyle/>
        <a:p>
          <a:endParaRPr lang="pt-BR" sz="1200"/>
        </a:p>
      </dgm:t>
    </dgm:pt>
    <dgm:pt modelId="{7A7EEABA-0F91-4909-ACF5-DA786A097180}">
      <dgm:prSet phldrT="[Texto]" custT="1"/>
      <dgm:spPr>
        <a:solidFill>
          <a:srgbClr val="CCFFCC"/>
        </a:solidFill>
      </dgm:spPr>
      <dgm:t>
        <a:bodyPr/>
        <a:lstStyle/>
        <a:p>
          <a:r>
            <a:rPr lang="pt-BR" sz="1400" dirty="0" smtClean="0"/>
            <a:t>Coleta de contribuições em sistema de informação via portal</a:t>
          </a:r>
          <a:endParaRPr lang="pt-BR" sz="1400" dirty="0"/>
        </a:p>
      </dgm:t>
    </dgm:pt>
    <dgm:pt modelId="{15F13A3C-9826-4715-B32C-CBFE74D669F9}" type="parTrans" cxnId="{FC1C8976-C30B-4D78-9261-29A021881248}">
      <dgm:prSet/>
      <dgm:spPr/>
      <dgm:t>
        <a:bodyPr/>
        <a:lstStyle/>
        <a:p>
          <a:endParaRPr lang="pt-BR" sz="1200"/>
        </a:p>
      </dgm:t>
    </dgm:pt>
    <dgm:pt modelId="{52FDFB1D-5010-4E36-8B98-F1D15879FED1}" type="sibTrans" cxnId="{FC1C8976-C30B-4D78-9261-29A021881248}">
      <dgm:prSet/>
      <dgm:spPr/>
      <dgm:t>
        <a:bodyPr/>
        <a:lstStyle/>
        <a:p>
          <a:endParaRPr lang="pt-BR" sz="1200"/>
        </a:p>
      </dgm:t>
    </dgm:pt>
    <dgm:pt modelId="{594083AB-6BF2-4A6F-A409-BC0E7B3B6887}">
      <dgm:prSet phldrT="[Texto]" custT="1"/>
      <dgm:spPr>
        <a:solidFill>
          <a:srgbClr val="CCFFCC"/>
        </a:solidFill>
      </dgm:spPr>
      <dgm:t>
        <a:bodyPr/>
        <a:lstStyle/>
        <a:p>
          <a:r>
            <a:rPr lang="pt-BR" sz="1400" dirty="0" smtClean="0"/>
            <a:t>Consolidação de contribuições das escolas em cada estado</a:t>
          </a:r>
          <a:endParaRPr lang="pt-BR" sz="1400" dirty="0"/>
        </a:p>
      </dgm:t>
    </dgm:pt>
    <dgm:pt modelId="{138BF3E7-0F3F-4927-A8B9-6CDDAE708F14}" type="parTrans" cxnId="{89000449-A253-4E14-86E7-713863D27012}">
      <dgm:prSet/>
      <dgm:spPr/>
      <dgm:t>
        <a:bodyPr/>
        <a:lstStyle/>
        <a:p>
          <a:endParaRPr lang="pt-BR" sz="1200"/>
        </a:p>
      </dgm:t>
    </dgm:pt>
    <dgm:pt modelId="{0DFEBEB8-45F8-46DD-AFF8-1F2884364436}" type="sibTrans" cxnId="{89000449-A253-4E14-86E7-713863D27012}">
      <dgm:prSet/>
      <dgm:spPr/>
      <dgm:t>
        <a:bodyPr/>
        <a:lstStyle/>
        <a:p>
          <a:endParaRPr lang="pt-BR" sz="1200"/>
        </a:p>
      </dgm:t>
    </dgm:pt>
    <dgm:pt modelId="{E5CA80D5-5894-45AD-8704-F69680E54DB2}">
      <dgm:prSet phldrT="[Texto]" custT="1"/>
      <dgm:spPr/>
      <dgm:t>
        <a:bodyPr/>
        <a:lstStyle/>
        <a:p>
          <a:r>
            <a:rPr lang="pt-BR" sz="1400" dirty="0" smtClean="0"/>
            <a:t>Lançamento do Portal da Base Nacional Comum</a:t>
          </a:r>
          <a:endParaRPr lang="pt-BR" sz="1400" dirty="0"/>
        </a:p>
      </dgm:t>
    </dgm:pt>
    <dgm:pt modelId="{7A327CBD-DD78-4F3E-837D-8A0F217C6EC1}" type="parTrans" cxnId="{7B6BEB32-B6CE-4944-B250-A756993BA347}">
      <dgm:prSet/>
      <dgm:spPr/>
      <dgm:t>
        <a:bodyPr/>
        <a:lstStyle/>
        <a:p>
          <a:endParaRPr lang="pt-BR" sz="1200"/>
        </a:p>
      </dgm:t>
    </dgm:pt>
    <dgm:pt modelId="{EA1BCE63-6866-4E71-96B2-01FB11E05BA7}" type="sibTrans" cxnId="{7B6BEB32-B6CE-4944-B250-A756993BA347}">
      <dgm:prSet/>
      <dgm:spPr/>
      <dgm:t>
        <a:bodyPr/>
        <a:lstStyle/>
        <a:p>
          <a:endParaRPr lang="pt-BR" sz="1200"/>
        </a:p>
      </dgm:t>
    </dgm:pt>
    <dgm:pt modelId="{C646D100-0245-4FBF-842E-AC7EA4DEB0D8}">
      <dgm:prSet phldrT="[Texto]" custT="1"/>
      <dgm:spPr/>
      <dgm:t>
        <a:bodyPr/>
        <a:lstStyle/>
        <a:p>
          <a:r>
            <a:rPr lang="pt-BR" sz="1200" dirty="0" smtClean="0"/>
            <a:t>Apresentação do documento final da Base Nacional Comum 	 </a:t>
          </a:r>
          <a:endParaRPr lang="pt-BR" sz="1200" dirty="0"/>
        </a:p>
      </dgm:t>
    </dgm:pt>
    <dgm:pt modelId="{7416CC92-5A74-4322-BF14-0DDC700B6DC0}" type="parTrans" cxnId="{038DD99C-0B84-4AA9-A4A5-4DCF7A22F07C}">
      <dgm:prSet/>
      <dgm:spPr/>
      <dgm:t>
        <a:bodyPr/>
        <a:lstStyle/>
        <a:p>
          <a:endParaRPr lang="pt-BR" sz="1200"/>
        </a:p>
      </dgm:t>
    </dgm:pt>
    <dgm:pt modelId="{386A7982-B195-4796-A286-733EC09873AA}" type="sibTrans" cxnId="{038DD99C-0B84-4AA9-A4A5-4DCF7A22F07C}">
      <dgm:prSet/>
      <dgm:spPr/>
      <dgm:t>
        <a:bodyPr/>
        <a:lstStyle/>
        <a:p>
          <a:endParaRPr lang="pt-BR" sz="1200"/>
        </a:p>
      </dgm:t>
    </dgm:pt>
    <dgm:pt modelId="{BBEFEC86-650D-40D7-B7E7-A5057C15F51E}">
      <dgm:prSet phldrT="[Texto]" custT="1"/>
      <dgm:spPr/>
      <dgm:t>
        <a:bodyPr/>
        <a:lstStyle/>
        <a:p>
          <a:r>
            <a:rPr lang="pt-BR" sz="1200" dirty="0" smtClean="0"/>
            <a:t>Reuniões com a Comissão de Especialistas por Área de Conhecimento</a:t>
          </a:r>
          <a:endParaRPr lang="pt-BR" sz="1200" dirty="0"/>
        </a:p>
      </dgm:t>
    </dgm:pt>
    <dgm:pt modelId="{D946CE65-0D41-4256-8FEA-CF6152410449}" type="parTrans" cxnId="{300157D8-833A-4E05-9D77-EC75EE6ED7D4}">
      <dgm:prSet/>
      <dgm:spPr/>
      <dgm:t>
        <a:bodyPr/>
        <a:lstStyle/>
        <a:p>
          <a:endParaRPr lang="pt-BR"/>
        </a:p>
      </dgm:t>
    </dgm:pt>
    <dgm:pt modelId="{05E05E4B-62F8-4538-BC5A-2205581DFE3F}" type="sibTrans" cxnId="{300157D8-833A-4E05-9D77-EC75EE6ED7D4}">
      <dgm:prSet/>
      <dgm:spPr/>
      <dgm:t>
        <a:bodyPr/>
        <a:lstStyle/>
        <a:p>
          <a:endParaRPr lang="pt-BR"/>
        </a:p>
      </dgm:t>
    </dgm:pt>
    <dgm:pt modelId="{4BB9DEAF-F7E3-45FA-8E2C-BD2A1007070A}">
      <dgm:prSet phldrT="[Texto]" custT="1"/>
      <dgm:spPr/>
      <dgm:t>
        <a:bodyPr/>
        <a:lstStyle/>
        <a:p>
          <a:r>
            <a:rPr lang="en-US" sz="1400" dirty="0" err="1" smtClean="0"/>
            <a:t>Webconferências</a:t>
          </a:r>
          <a:endParaRPr lang="pt-BR" sz="1400" dirty="0"/>
        </a:p>
      </dgm:t>
    </dgm:pt>
    <dgm:pt modelId="{3194D74D-336F-428D-BE56-4E770E3C1B4D}" type="parTrans" cxnId="{733EDEAC-2BB5-4C54-888A-79EFB1119E39}">
      <dgm:prSet/>
      <dgm:spPr/>
      <dgm:t>
        <a:bodyPr/>
        <a:lstStyle/>
        <a:p>
          <a:endParaRPr lang="pt-BR"/>
        </a:p>
      </dgm:t>
    </dgm:pt>
    <dgm:pt modelId="{E08EED89-55C7-41C0-B089-A38AEBE705B7}" type="sibTrans" cxnId="{733EDEAC-2BB5-4C54-888A-79EFB1119E39}">
      <dgm:prSet/>
      <dgm:spPr/>
      <dgm:t>
        <a:bodyPr/>
        <a:lstStyle/>
        <a:p>
          <a:endParaRPr lang="pt-BR"/>
        </a:p>
      </dgm:t>
    </dgm:pt>
    <dgm:pt modelId="{EF5D4EC6-F405-4DBE-B432-E6A1860E1054}">
      <dgm:prSet phldrT="[Texto]" custT="1"/>
      <dgm:spPr/>
      <dgm:t>
        <a:bodyPr/>
        <a:lstStyle/>
        <a:p>
          <a:r>
            <a:rPr lang="pt-BR" sz="1400" dirty="0" smtClean="0"/>
            <a:t>Contribuições de universidades e associações acadêmicas e científicas no documento de referência – </a:t>
          </a:r>
          <a:endParaRPr lang="pt-BR" sz="1400" dirty="0"/>
        </a:p>
      </dgm:t>
    </dgm:pt>
    <dgm:pt modelId="{07D5A953-1145-4560-82FE-428F440D5F53}" type="parTrans" cxnId="{22EB5D75-1D9D-4945-8A63-0131C27B304C}">
      <dgm:prSet/>
      <dgm:spPr/>
      <dgm:t>
        <a:bodyPr/>
        <a:lstStyle/>
        <a:p>
          <a:endParaRPr lang="pt-BR"/>
        </a:p>
      </dgm:t>
    </dgm:pt>
    <dgm:pt modelId="{BA144128-E224-4131-92D6-1972F174E1A0}" type="sibTrans" cxnId="{22EB5D75-1D9D-4945-8A63-0131C27B304C}">
      <dgm:prSet/>
      <dgm:spPr/>
      <dgm:t>
        <a:bodyPr/>
        <a:lstStyle/>
        <a:p>
          <a:endParaRPr lang="pt-BR"/>
        </a:p>
      </dgm:t>
    </dgm:pt>
    <dgm:pt modelId="{904532BD-6DB9-49BB-9048-395A1A1182C1}">
      <dgm:prSet phldrT="[Texto]" custT="1"/>
      <dgm:spPr/>
      <dgm:t>
        <a:bodyPr/>
        <a:lstStyle/>
        <a:p>
          <a:r>
            <a:rPr lang="pt-BR" sz="1400" dirty="0" smtClean="0"/>
            <a:t>Lançamento de campanha nacional em diversas mídias para mobilização das escolas  </a:t>
          </a:r>
          <a:r>
            <a:rPr lang="pt-BR" sz="1200" dirty="0" smtClean="0"/>
            <a:t>-</a:t>
          </a:r>
          <a:endParaRPr lang="pt-BR" sz="1200" dirty="0"/>
        </a:p>
      </dgm:t>
    </dgm:pt>
    <dgm:pt modelId="{78090B07-8A0C-41EF-8040-986567E80F8F}" type="parTrans" cxnId="{5A44DFFF-E42E-425C-979A-CA866EACE42A}">
      <dgm:prSet/>
      <dgm:spPr/>
      <dgm:t>
        <a:bodyPr/>
        <a:lstStyle/>
        <a:p>
          <a:endParaRPr lang="pt-BR"/>
        </a:p>
      </dgm:t>
    </dgm:pt>
    <dgm:pt modelId="{1625B7C7-7C64-4D0F-AC5C-EE65C8F32EAD}" type="sibTrans" cxnId="{5A44DFFF-E42E-425C-979A-CA866EACE42A}">
      <dgm:prSet/>
      <dgm:spPr/>
      <dgm:t>
        <a:bodyPr/>
        <a:lstStyle/>
        <a:p>
          <a:endParaRPr lang="pt-BR"/>
        </a:p>
      </dgm:t>
    </dgm:pt>
    <dgm:pt modelId="{BBB906C1-3924-4B24-9E6D-648CA3366D14}">
      <dgm:prSet phldrT="[Texto]" custT="1"/>
      <dgm:spPr/>
      <dgm:t>
        <a:bodyPr/>
        <a:lstStyle/>
        <a:p>
          <a:r>
            <a:rPr lang="pt-BR" sz="1200" dirty="0" smtClean="0"/>
            <a:t>Consolidação das contribuições estaduais</a:t>
          </a:r>
          <a:endParaRPr lang="pt-BR" sz="1200" dirty="0"/>
        </a:p>
      </dgm:t>
    </dgm:pt>
    <dgm:pt modelId="{E4987C35-82E0-46D6-AB2F-6CDBCD21A62C}" type="parTrans" cxnId="{098D7D58-625A-4EE7-A834-55E1A85EBCCA}">
      <dgm:prSet/>
      <dgm:spPr/>
      <dgm:t>
        <a:bodyPr/>
        <a:lstStyle/>
        <a:p>
          <a:endParaRPr lang="pt-BR"/>
        </a:p>
      </dgm:t>
    </dgm:pt>
    <dgm:pt modelId="{150463C8-815B-4D42-A3F0-ECF355B0DA31}" type="sibTrans" cxnId="{098D7D58-625A-4EE7-A834-55E1A85EBCCA}">
      <dgm:prSet/>
      <dgm:spPr/>
      <dgm:t>
        <a:bodyPr/>
        <a:lstStyle/>
        <a:p>
          <a:endParaRPr lang="pt-BR"/>
        </a:p>
      </dgm:t>
    </dgm:pt>
    <dgm:pt modelId="{594FA8DF-356C-42DD-9D40-86BF4B64ACAC}">
      <dgm:prSet phldrT="[Texto]" custT="1"/>
      <dgm:spPr/>
      <dgm:t>
        <a:bodyPr/>
        <a:lstStyle/>
        <a:p>
          <a:r>
            <a:rPr lang="pt-BR" sz="1200" dirty="0" smtClean="0"/>
            <a:t>Definição e </a:t>
          </a:r>
          <a:r>
            <a:rPr lang="pt-BR" sz="1200" dirty="0" err="1" smtClean="0"/>
            <a:t>pactuação</a:t>
          </a:r>
          <a:r>
            <a:rPr lang="pt-BR" sz="1200" dirty="0" smtClean="0"/>
            <a:t> de estratégia de implementação da Base Nacional Comum</a:t>
          </a:r>
          <a:endParaRPr lang="pt-BR" sz="1200" dirty="0"/>
        </a:p>
      </dgm:t>
    </dgm:pt>
    <dgm:pt modelId="{C0946FE0-38E4-4ADE-B909-D9E2FDBBCC39}" type="parTrans" cxnId="{CC0D8BE7-DBF5-4A31-887D-9866C059B8BC}">
      <dgm:prSet/>
      <dgm:spPr/>
      <dgm:t>
        <a:bodyPr/>
        <a:lstStyle/>
        <a:p>
          <a:endParaRPr lang="pt-BR"/>
        </a:p>
      </dgm:t>
    </dgm:pt>
    <dgm:pt modelId="{C0A5E7CE-6493-4941-A3C0-77659BD4AE23}" type="sibTrans" cxnId="{CC0D8BE7-DBF5-4A31-887D-9866C059B8BC}">
      <dgm:prSet/>
      <dgm:spPr/>
      <dgm:t>
        <a:bodyPr/>
        <a:lstStyle/>
        <a:p>
          <a:endParaRPr lang="pt-BR"/>
        </a:p>
      </dgm:t>
    </dgm:pt>
    <dgm:pt modelId="{D1300117-86FB-4569-A7E7-0BED4417EF2B}">
      <dgm:prSet phldrT="[Texto]" custT="1"/>
      <dgm:spPr/>
      <dgm:t>
        <a:bodyPr/>
        <a:lstStyle/>
        <a:p>
          <a:r>
            <a:rPr lang="pt-BR" sz="1200" dirty="0" smtClean="0"/>
            <a:t>Apoio técnico e financeiro a estados e municípios para a implementação da Base Nacional Comum </a:t>
          </a:r>
          <a:endParaRPr lang="pt-BR" sz="1200" dirty="0"/>
        </a:p>
      </dgm:t>
    </dgm:pt>
    <dgm:pt modelId="{608D1EB2-FD9C-4C7D-947E-631D30867623}" type="parTrans" cxnId="{FFC181D4-D089-436F-9D1B-23AFF6411312}">
      <dgm:prSet/>
      <dgm:spPr/>
      <dgm:t>
        <a:bodyPr/>
        <a:lstStyle/>
        <a:p>
          <a:endParaRPr lang="pt-BR"/>
        </a:p>
      </dgm:t>
    </dgm:pt>
    <dgm:pt modelId="{54C5853B-D249-4579-9DAB-7385CDCEC554}" type="sibTrans" cxnId="{FFC181D4-D089-436F-9D1B-23AFF6411312}">
      <dgm:prSet/>
      <dgm:spPr/>
      <dgm:t>
        <a:bodyPr/>
        <a:lstStyle/>
        <a:p>
          <a:endParaRPr lang="pt-BR"/>
        </a:p>
      </dgm:t>
    </dgm:pt>
    <dgm:pt modelId="{8B7975B0-E121-4990-A89B-E26E2884F6B0}">
      <dgm:prSet phldrT="[Texto]" custT="1"/>
      <dgm:spPr>
        <a:solidFill>
          <a:srgbClr val="CCFFCC"/>
        </a:solidFill>
      </dgm:spPr>
      <dgm:t>
        <a:bodyPr/>
        <a:lstStyle/>
        <a:p>
          <a:r>
            <a:rPr lang="pt-BR" sz="1400" b="0" dirty="0" smtClean="0">
              <a:solidFill>
                <a:schemeClr val="tx1"/>
              </a:solidFill>
            </a:rPr>
            <a:t>Realização de Seminário Nacional para consolidação de propostas estaduais  - </a:t>
          </a:r>
          <a:r>
            <a:rPr lang="pt-BR" sz="1400" b="0" dirty="0" err="1" smtClean="0">
              <a:solidFill>
                <a:schemeClr val="tx1"/>
              </a:solidFill>
            </a:rPr>
            <a:t>abr</a:t>
          </a:r>
          <a:r>
            <a:rPr lang="pt-BR" sz="1400" b="0" dirty="0" smtClean="0">
              <a:solidFill>
                <a:schemeClr val="tx1"/>
              </a:solidFill>
            </a:rPr>
            <a:t>/16</a:t>
          </a:r>
          <a:endParaRPr lang="pt-BR" sz="1400" dirty="0"/>
        </a:p>
      </dgm:t>
    </dgm:pt>
    <dgm:pt modelId="{44E90CA0-CEF6-4962-9AA4-BA07CEF88C58}" type="parTrans" cxnId="{6FC20765-9C97-44CA-9693-A26206B5471D}">
      <dgm:prSet/>
      <dgm:spPr/>
      <dgm:t>
        <a:bodyPr/>
        <a:lstStyle/>
        <a:p>
          <a:endParaRPr lang="pt-BR"/>
        </a:p>
      </dgm:t>
    </dgm:pt>
    <dgm:pt modelId="{88CBA67C-2E7A-458D-B012-03F04F084A44}" type="sibTrans" cxnId="{6FC20765-9C97-44CA-9693-A26206B5471D}">
      <dgm:prSet/>
      <dgm:spPr/>
      <dgm:t>
        <a:bodyPr/>
        <a:lstStyle/>
        <a:p>
          <a:endParaRPr lang="pt-BR"/>
        </a:p>
      </dgm:t>
    </dgm:pt>
    <dgm:pt modelId="{929F040E-0C91-4B37-A34D-F864497299F5}">
      <dgm:prSet phldrT="[Texto]" custT="1"/>
      <dgm:spPr>
        <a:solidFill>
          <a:srgbClr val="CCFFCC"/>
        </a:solidFill>
      </dgm:spPr>
      <dgm:t>
        <a:bodyPr/>
        <a:lstStyle/>
        <a:p>
          <a:r>
            <a:rPr lang="pt-BR" sz="1400" dirty="0" smtClean="0"/>
            <a:t>Realização de Seminários Estaduais para consolidação de contribuições no estado</a:t>
          </a:r>
          <a:endParaRPr lang="pt-BR" sz="1400" dirty="0"/>
        </a:p>
      </dgm:t>
    </dgm:pt>
    <dgm:pt modelId="{EB1D70E7-2584-41E0-9AF2-ED6746F725E0}" type="parTrans" cxnId="{5403437C-548A-4969-A8D4-F47D6E229AD6}">
      <dgm:prSet/>
      <dgm:spPr/>
      <dgm:t>
        <a:bodyPr/>
        <a:lstStyle/>
        <a:p>
          <a:endParaRPr lang="pt-BR"/>
        </a:p>
      </dgm:t>
    </dgm:pt>
    <dgm:pt modelId="{F6136726-8DF2-4138-B485-5EAF62CA7463}" type="sibTrans" cxnId="{5403437C-548A-4969-A8D4-F47D6E229AD6}">
      <dgm:prSet/>
      <dgm:spPr/>
      <dgm:t>
        <a:bodyPr/>
        <a:lstStyle/>
        <a:p>
          <a:endParaRPr lang="pt-BR"/>
        </a:p>
      </dgm:t>
    </dgm:pt>
    <dgm:pt modelId="{9B4E616E-51CE-4AEB-86AF-EA57B1CDC459}" type="pres">
      <dgm:prSet presAssocID="{5D4DC9B4-56B4-461A-9489-EA42683B3FA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B832D2E-C971-4650-8611-9939A9D0FE75}" type="pres">
      <dgm:prSet presAssocID="{96B2B762-DB71-4B03-8990-22C802A99964}" presName="comp" presStyleCnt="0"/>
      <dgm:spPr/>
    </dgm:pt>
    <dgm:pt modelId="{158A4CD4-CB98-407F-803B-FFC9B34C7C46}" type="pres">
      <dgm:prSet presAssocID="{96B2B762-DB71-4B03-8990-22C802A99964}" presName="box" presStyleLbl="node1" presStyleIdx="0" presStyleCnt="3" custLinFactNeighborX="840"/>
      <dgm:spPr/>
      <dgm:t>
        <a:bodyPr/>
        <a:lstStyle/>
        <a:p>
          <a:endParaRPr lang="pt-BR"/>
        </a:p>
      </dgm:t>
    </dgm:pt>
    <dgm:pt modelId="{70B612E8-0686-4843-AED0-12378E380D90}" type="pres">
      <dgm:prSet presAssocID="{96B2B762-DB71-4B03-8990-22C802A99964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  <dgm:t>
        <a:bodyPr/>
        <a:lstStyle/>
        <a:p>
          <a:endParaRPr lang="pt-BR"/>
        </a:p>
      </dgm:t>
    </dgm:pt>
    <dgm:pt modelId="{1E326F94-137E-4203-9774-B5D2EC105D29}" type="pres">
      <dgm:prSet presAssocID="{96B2B762-DB71-4B03-8990-22C802A9996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13CC39-0B75-494A-B65F-6B80F830DA3D}" type="pres">
      <dgm:prSet presAssocID="{71CFD106-EF1C-44D4-B597-3FC30337D9EC}" presName="spacer" presStyleCnt="0"/>
      <dgm:spPr/>
    </dgm:pt>
    <dgm:pt modelId="{BFAA09E8-1315-44DB-B606-0A5426E4367E}" type="pres">
      <dgm:prSet presAssocID="{A735680E-22FE-43FC-92DE-51022B604370}" presName="comp" presStyleCnt="0"/>
      <dgm:spPr/>
    </dgm:pt>
    <dgm:pt modelId="{82BB091D-AC3E-4179-B77B-535F161B163E}" type="pres">
      <dgm:prSet presAssocID="{A735680E-22FE-43FC-92DE-51022B604370}" presName="box" presStyleLbl="node1" presStyleIdx="1" presStyleCnt="3" custLinFactNeighborX="-374" custLinFactNeighborY="-1093"/>
      <dgm:spPr/>
      <dgm:t>
        <a:bodyPr/>
        <a:lstStyle/>
        <a:p>
          <a:endParaRPr lang="pt-BR"/>
        </a:p>
      </dgm:t>
    </dgm:pt>
    <dgm:pt modelId="{A05F6E67-FB50-40E5-B27F-8511E84A9701}" type="pres">
      <dgm:prSet presAssocID="{A735680E-22FE-43FC-92DE-51022B604370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  <dgm:t>
        <a:bodyPr/>
        <a:lstStyle/>
        <a:p>
          <a:endParaRPr lang="pt-BR"/>
        </a:p>
      </dgm:t>
    </dgm:pt>
    <dgm:pt modelId="{E2E908B8-3FF2-47BC-A864-D9BFEF0A18C8}" type="pres">
      <dgm:prSet presAssocID="{A735680E-22FE-43FC-92DE-51022B604370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2828E8A-3A3D-4D64-BC68-9235AD267D3A}" type="pres">
      <dgm:prSet presAssocID="{D923DA99-4223-4434-9408-B736077954FE}" presName="spacer" presStyleCnt="0"/>
      <dgm:spPr/>
    </dgm:pt>
    <dgm:pt modelId="{00A8C262-5196-4BAB-BF41-077BA6869134}" type="pres">
      <dgm:prSet presAssocID="{CFC5F4FD-DAA5-48B9-9A7A-0DCE667B5518}" presName="comp" presStyleCnt="0"/>
      <dgm:spPr/>
    </dgm:pt>
    <dgm:pt modelId="{F0089CC2-D41B-4737-AFF8-BD79827AED80}" type="pres">
      <dgm:prSet presAssocID="{CFC5F4FD-DAA5-48B9-9A7A-0DCE667B5518}" presName="box" presStyleLbl="node1" presStyleIdx="2" presStyleCnt="3"/>
      <dgm:spPr/>
      <dgm:t>
        <a:bodyPr/>
        <a:lstStyle/>
        <a:p>
          <a:endParaRPr lang="pt-BR"/>
        </a:p>
      </dgm:t>
    </dgm:pt>
    <dgm:pt modelId="{1DAB8BE2-453F-4224-A47E-C06920225B92}" type="pres">
      <dgm:prSet presAssocID="{CFC5F4FD-DAA5-48B9-9A7A-0DCE667B5518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pt-BR"/>
        </a:p>
      </dgm:t>
    </dgm:pt>
    <dgm:pt modelId="{B4B49AC8-3914-400C-8D65-11C3613263E5}" type="pres">
      <dgm:prSet presAssocID="{CFC5F4FD-DAA5-48B9-9A7A-0DCE667B551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CCECE97-D04F-4787-87C9-A2D6D5959494}" type="presOf" srcId="{BCACF352-95EE-416D-A342-64388824581A}" destId="{F0089CC2-D41B-4737-AFF8-BD79827AED80}" srcOrd="0" destOrd="4" presId="urn:microsoft.com/office/officeart/2005/8/layout/vList4#1"/>
    <dgm:cxn modelId="{0E88BB52-CC33-4BFC-9052-45DEB0A3CCA3}" type="presOf" srcId="{CFC5F4FD-DAA5-48B9-9A7A-0DCE667B5518}" destId="{F0089CC2-D41B-4737-AFF8-BD79827AED80}" srcOrd="0" destOrd="0" presId="urn:microsoft.com/office/officeart/2005/8/layout/vList4#1"/>
    <dgm:cxn modelId="{D261CF88-9127-4BD0-B3AF-319389E0C24A}" type="presOf" srcId="{4BB9DEAF-F7E3-45FA-8E2C-BD2A1007070A}" destId="{158A4CD4-CB98-407F-803B-FFC9B34C7C46}" srcOrd="0" destOrd="2" presId="urn:microsoft.com/office/officeart/2005/8/layout/vList4#1"/>
    <dgm:cxn modelId="{778251E3-6F1E-4889-8B9B-9A1F5217D7CC}" type="presOf" srcId="{5D4DC9B4-56B4-461A-9489-EA42683B3FAC}" destId="{9B4E616E-51CE-4AEB-86AF-EA57B1CDC459}" srcOrd="0" destOrd="0" presId="urn:microsoft.com/office/officeart/2005/8/layout/vList4#1"/>
    <dgm:cxn modelId="{A8184FF8-90F0-444B-82E3-EF650A8F10E8}" type="presOf" srcId="{BBEFEC86-650D-40D7-B7E7-A5057C15F51E}" destId="{F0089CC2-D41B-4737-AFF8-BD79827AED80}" srcOrd="0" destOrd="1" presId="urn:microsoft.com/office/officeart/2005/8/layout/vList4#1"/>
    <dgm:cxn modelId="{0D2A17F5-CA73-4A81-A83D-B9C019E3E088}" srcId="{5D4DC9B4-56B4-461A-9489-EA42683B3FAC}" destId="{A735680E-22FE-43FC-92DE-51022B604370}" srcOrd="1" destOrd="0" parTransId="{B0C7E556-24E0-4B06-B169-07164E6DFB03}" sibTransId="{D923DA99-4223-4434-9408-B736077954FE}"/>
    <dgm:cxn modelId="{0F2D8706-D8B5-47EA-BD46-6DA0484F5B8F}" type="presOf" srcId="{E5CA80D5-5894-45AD-8704-F69680E54DB2}" destId="{1E326F94-137E-4203-9774-B5D2EC105D29}" srcOrd="1" destOrd="1" presId="urn:microsoft.com/office/officeart/2005/8/layout/vList4#1"/>
    <dgm:cxn modelId="{098D7D58-625A-4EE7-A834-55E1A85EBCCA}" srcId="{CFC5F4FD-DAA5-48B9-9A7A-0DCE667B5518}" destId="{BBB906C1-3924-4B24-9E6D-648CA3366D14}" srcOrd="1" destOrd="0" parTransId="{E4987C35-82E0-46D6-AB2F-6CDBCD21A62C}" sibTransId="{150463C8-815B-4D42-A3F0-ECF355B0DA31}"/>
    <dgm:cxn modelId="{FC1C8976-C30B-4D78-9261-29A021881248}" srcId="{A735680E-22FE-43FC-92DE-51022B604370}" destId="{7A7EEABA-0F91-4909-ACF5-DA786A097180}" srcOrd="1" destOrd="0" parTransId="{15F13A3C-9826-4715-B32C-CBFE74D669F9}" sibTransId="{52FDFB1D-5010-4E36-8B98-F1D15879FED1}"/>
    <dgm:cxn modelId="{733EDEAC-2BB5-4C54-888A-79EFB1119E39}" srcId="{96B2B762-DB71-4B03-8990-22C802A99964}" destId="{4BB9DEAF-F7E3-45FA-8E2C-BD2A1007070A}" srcOrd="1" destOrd="0" parTransId="{3194D74D-336F-428D-BE56-4E770E3C1B4D}" sibTransId="{E08EED89-55C7-41C0-B089-A38AEBE705B7}"/>
    <dgm:cxn modelId="{01343B90-3801-461F-8D62-4DD51EB4AB18}" type="presOf" srcId="{594FA8DF-356C-42DD-9D40-86BF4B64ACAC}" destId="{B4B49AC8-3914-400C-8D65-11C3613263E5}" srcOrd="1" destOrd="5" presId="urn:microsoft.com/office/officeart/2005/8/layout/vList4#1"/>
    <dgm:cxn modelId="{69AD027C-F9E5-4E0D-9AC4-F963140C9AB7}" type="presOf" srcId="{BBEFEC86-650D-40D7-B7E7-A5057C15F51E}" destId="{B4B49AC8-3914-400C-8D65-11C3613263E5}" srcOrd="1" destOrd="1" presId="urn:microsoft.com/office/officeart/2005/8/layout/vList4#1"/>
    <dgm:cxn modelId="{919755C5-13E8-4E51-85A2-9DAD52420763}" type="presOf" srcId="{652CC1A6-C47F-4407-A9A8-EF63E10EE6A4}" destId="{82BB091D-AC3E-4179-B77B-535F161B163E}" srcOrd="0" destOrd="1" presId="urn:microsoft.com/office/officeart/2005/8/layout/vList4#1"/>
    <dgm:cxn modelId="{7B349C0E-CDB7-4B23-A9E1-C7092D0C5987}" srcId="{5D4DC9B4-56B4-461A-9489-EA42683B3FAC}" destId="{CFC5F4FD-DAA5-48B9-9A7A-0DCE667B5518}" srcOrd="2" destOrd="0" parTransId="{3A2E42F7-3C55-43B0-AC52-A7E2FEE14D1F}" sibTransId="{5BA9B6BF-777C-4D30-B64F-A543DF3A9411}"/>
    <dgm:cxn modelId="{613C6CBF-C593-4843-99E3-F7D92DB7A975}" type="presOf" srcId="{8B7975B0-E121-4990-A89B-E26E2884F6B0}" destId="{82BB091D-AC3E-4179-B77B-535F161B163E}" srcOrd="0" destOrd="5" presId="urn:microsoft.com/office/officeart/2005/8/layout/vList4#1"/>
    <dgm:cxn modelId="{3C0CF3FB-2D20-4C06-A589-3F8E241274EA}" type="presOf" srcId="{CFC5F4FD-DAA5-48B9-9A7A-0DCE667B5518}" destId="{B4B49AC8-3914-400C-8D65-11C3613263E5}" srcOrd="1" destOrd="0" presId="urn:microsoft.com/office/officeart/2005/8/layout/vList4#1"/>
    <dgm:cxn modelId="{47ECB4B5-AA88-4AD8-883D-72D7506B20FF}" type="presOf" srcId="{929F040E-0C91-4B37-A34D-F864497299F5}" destId="{82BB091D-AC3E-4179-B77B-535F161B163E}" srcOrd="0" destOrd="4" presId="urn:microsoft.com/office/officeart/2005/8/layout/vList4#1"/>
    <dgm:cxn modelId="{F814EEE4-3E4B-4253-A6ED-1541854659E9}" type="presOf" srcId="{8B7975B0-E121-4990-A89B-E26E2884F6B0}" destId="{E2E908B8-3FF2-47BC-A864-D9BFEF0A18C8}" srcOrd="1" destOrd="5" presId="urn:microsoft.com/office/officeart/2005/8/layout/vList4#1"/>
    <dgm:cxn modelId="{CD69BE91-F0A1-4F08-84AF-58C02F2C6580}" srcId="{96B2B762-DB71-4B03-8990-22C802A99964}" destId="{F332D136-08A9-46DF-AF9F-756C9A452E81}" srcOrd="3" destOrd="0" parTransId="{7322F606-A597-4C2F-8696-46F13E178611}" sibTransId="{464E4D7B-E1D3-4695-859A-38ADA3C88C34}"/>
    <dgm:cxn modelId="{FFC181D4-D089-436F-9D1B-23AFF6411312}" srcId="{CFC5F4FD-DAA5-48B9-9A7A-0DCE667B5518}" destId="{D1300117-86FB-4569-A7E7-0BED4417EF2B}" srcOrd="5" destOrd="0" parTransId="{608D1EB2-FD9C-4C7D-947E-631D30867623}" sibTransId="{54C5853B-D249-4579-9DAB-7385CDCEC554}"/>
    <dgm:cxn modelId="{7B6BEB32-B6CE-4944-B250-A756993BA347}" srcId="{96B2B762-DB71-4B03-8990-22C802A99964}" destId="{E5CA80D5-5894-45AD-8704-F69680E54DB2}" srcOrd="0" destOrd="0" parTransId="{7A327CBD-DD78-4F3E-837D-8A0F217C6EC1}" sibTransId="{EA1BCE63-6866-4E71-96B2-01FB11E05BA7}"/>
    <dgm:cxn modelId="{E15C90A5-4B98-4609-B618-A7BC51962797}" type="presOf" srcId="{BCACF352-95EE-416D-A342-64388824581A}" destId="{B4B49AC8-3914-400C-8D65-11C3613263E5}" srcOrd="1" destOrd="4" presId="urn:microsoft.com/office/officeart/2005/8/layout/vList4#1"/>
    <dgm:cxn modelId="{1BE42346-AF15-4BB3-A6C7-0E9671319454}" type="presOf" srcId="{EF5D4EC6-F405-4DBE-B432-E6A1860E1054}" destId="{1E326F94-137E-4203-9774-B5D2EC105D29}" srcOrd="1" destOrd="3" presId="urn:microsoft.com/office/officeart/2005/8/layout/vList4#1"/>
    <dgm:cxn modelId="{F215F745-BCA8-4674-8666-20808FD10C30}" type="presOf" srcId="{594083AB-6BF2-4A6F-A409-BC0E7B3B6887}" destId="{82BB091D-AC3E-4179-B77B-535F161B163E}" srcOrd="0" destOrd="3" presId="urn:microsoft.com/office/officeart/2005/8/layout/vList4#1"/>
    <dgm:cxn modelId="{3B2818EC-90D7-4FF9-B928-5F7DAD2004A2}" type="presOf" srcId="{C646D100-0245-4FBF-842E-AC7EA4DEB0D8}" destId="{B4B49AC8-3914-400C-8D65-11C3613263E5}" srcOrd="1" destOrd="3" presId="urn:microsoft.com/office/officeart/2005/8/layout/vList4#1"/>
    <dgm:cxn modelId="{038DD99C-0B84-4AA9-A4A5-4DCF7A22F07C}" srcId="{CFC5F4FD-DAA5-48B9-9A7A-0DCE667B5518}" destId="{C646D100-0245-4FBF-842E-AC7EA4DEB0D8}" srcOrd="2" destOrd="0" parTransId="{7416CC92-5A74-4322-BF14-0DDC700B6DC0}" sibTransId="{386A7982-B195-4796-A286-733EC09873AA}"/>
    <dgm:cxn modelId="{300157D8-833A-4E05-9D77-EC75EE6ED7D4}" srcId="{CFC5F4FD-DAA5-48B9-9A7A-0DCE667B5518}" destId="{BBEFEC86-650D-40D7-B7E7-A5057C15F51E}" srcOrd="0" destOrd="0" parTransId="{D946CE65-0D41-4256-8FEA-CF6152410449}" sibTransId="{05E05E4B-62F8-4538-BC5A-2205581DFE3F}"/>
    <dgm:cxn modelId="{3FC2493E-C522-4E5D-BEDB-CA7110242AC3}" type="presOf" srcId="{96B2B762-DB71-4B03-8990-22C802A99964}" destId="{1E326F94-137E-4203-9774-B5D2EC105D29}" srcOrd="1" destOrd="0" presId="urn:microsoft.com/office/officeart/2005/8/layout/vList4#1"/>
    <dgm:cxn modelId="{5403437C-548A-4969-A8D4-F47D6E229AD6}" srcId="{A735680E-22FE-43FC-92DE-51022B604370}" destId="{929F040E-0C91-4B37-A34D-F864497299F5}" srcOrd="3" destOrd="0" parTransId="{EB1D70E7-2584-41E0-9AF2-ED6746F725E0}" sibTransId="{F6136726-8DF2-4138-B485-5EAF62CA7463}"/>
    <dgm:cxn modelId="{E70AE339-B097-467C-952E-DEA558E0A48C}" type="presOf" srcId="{4BB9DEAF-F7E3-45FA-8E2C-BD2A1007070A}" destId="{1E326F94-137E-4203-9774-B5D2EC105D29}" srcOrd="1" destOrd="2" presId="urn:microsoft.com/office/officeart/2005/8/layout/vList4#1"/>
    <dgm:cxn modelId="{D5433F41-0106-4CCB-AB4B-5BF19EC5B603}" type="presOf" srcId="{96B2B762-DB71-4B03-8990-22C802A99964}" destId="{158A4CD4-CB98-407F-803B-FFC9B34C7C46}" srcOrd="0" destOrd="0" presId="urn:microsoft.com/office/officeart/2005/8/layout/vList4#1"/>
    <dgm:cxn modelId="{2C7B2AE7-739A-4F2F-B4F2-CAF09DB054A7}" type="presOf" srcId="{A735680E-22FE-43FC-92DE-51022B604370}" destId="{82BB091D-AC3E-4179-B77B-535F161B163E}" srcOrd="0" destOrd="0" presId="urn:microsoft.com/office/officeart/2005/8/layout/vList4#1"/>
    <dgm:cxn modelId="{A3C5C02A-8A98-45FB-A7AA-331614A75BB1}" type="presOf" srcId="{D1300117-86FB-4569-A7E7-0BED4417EF2B}" destId="{F0089CC2-D41B-4737-AFF8-BD79827AED80}" srcOrd="0" destOrd="6" presId="urn:microsoft.com/office/officeart/2005/8/layout/vList4#1"/>
    <dgm:cxn modelId="{D47FB9D9-2E01-4F1F-936E-9BD6EBC63348}" type="presOf" srcId="{7A7EEABA-0F91-4909-ACF5-DA786A097180}" destId="{E2E908B8-3FF2-47BC-A864-D9BFEF0A18C8}" srcOrd="1" destOrd="2" presId="urn:microsoft.com/office/officeart/2005/8/layout/vList4#1"/>
    <dgm:cxn modelId="{89000449-A253-4E14-86E7-713863D27012}" srcId="{A735680E-22FE-43FC-92DE-51022B604370}" destId="{594083AB-6BF2-4A6F-A409-BC0E7B3B6887}" srcOrd="2" destOrd="0" parTransId="{138BF3E7-0F3F-4927-A8B9-6CDDAE708F14}" sibTransId="{0DFEBEB8-45F8-46DD-AFF8-1F2884364436}"/>
    <dgm:cxn modelId="{6FC20765-9C97-44CA-9693-A26206B5471D}" srcId="{A735680E-22FE-43FC-92DE-51022B604370}" destId="{8B7975B0-E121-4990-A89B-E26E2884F6B0}" srcOrd="4" destOrd="0" parTransId="{44E90CA0-CEF6-4962-9AA4-BA07CEF88C58}" sibTransId="{88CBA67C-2E7A-458D-B012-03F04F084A44}"/>
    <dgm:cxn modelId="{3F3BB21A-588C-4749-89DB-39528BB8D060}" type="presOf" srcId="{652CC1A6-C47F-4407-A9A8-EF63E10EE6A4}" destId="{E2E908B8-3FF2-47BC-A864-D9BFEF0A18C8}" srcOrd="1" destOrd="1" presId="urn:microsoft.com/office/officeart/2005/8/layout/vList4#1"/>
    <dgm:cxn modelId="{43787E29-898A-4E01-ADDE-8C550006C33D}" type="presOf" srcId="{D1300117-86FB-4569-A7E7-0BED4417EF2B}" destId="{B4B49AC8-3914-400C-8D65-11C3613263E5}" srcOrd="1" destOrd="6" presId="urn:microsoft.com/office/officeart/2005/8/layout/vList4#1"/>
    <dgm:cxn modelId="{0EB4691E-3A49-4E92-B57E-0F42A62BFF54}" type="presOf" srcId="{594FA8DF-356C-42DD-9D40-86BF4B64ACAC}" destId="{F0089CC2-D41B-4737-AFF8-BD79827AED80}" srcOrd="0" destOrd="5" presId="urn:microsoft.com/office/officeart/2005/8/layout/vList4#1"/>
    <dgm:cxn modelId="{A290007A-892E-42BE-AC8F-9F273EE5B6C7}" type="presOf" srcId="{EF5D4EC6-F405-4DBE-B432-E6A1860E1054}" destId="{158A4CD4-CB98-407F-803B-FFC9B34C7C46}" srcOrd="0" destOrd="3" presId="urn:microsoft.com/office/officeart/2005/8/layout/vList4#1"/>
    <dgm:cxn modelId="{20D2E547-E429-4BE8-9A84-4FDD4B3771BC}" srcId="{CFC5F4FD-DAA5-48B9-9A7A-0DCE667B5518}" destId="{BCACF352-95EE-416D-A342-64388824581A}" srcOrd="3" destOrd="0" parTransId="{02FA0BF3-4AF4-4CD8-986B-CFF901C93E34}" sibTransId="{E88D772B-9050-4193-8DAE-1C175E1C2DA7}"/>
    <dgm:cxn modelId="{A73F1F8D-ED72-4E34-88EC-58370C9FFCB0}" type="presOf" srcId="{C646D100-0245-4FBF-842E-AC7EA4DEB0D8}" destId="{F0089CC2-D41B-4737-AFF8-BD79827AED80}" srcOrd="0" destOrd="3" presId="urn:microsoft.com/office/officeart/2005/8/layout/vList4#1"/>
    <dgm:cxn modelId="{F19DF013-D2FB-49A9-A13C-7232036057E4}" srcId="{A735680E-22FE-43FC-92DE-51022B604370}" destId="{652CC1A6-C47F-4407-A9A8-EF63E10EE6A4}" srcOrd="0" destOrd="0" parTransId="{95E5F79C-8C07-4AF2-AB79-153D837EDC61}" sibTransId="{15F44CEE-9DA7-45BE-96E1-1DA0406D70C1}"/>
    <dgm:cxn modelId="{22EB5D75-1D9D-4945-8A63-0131C27B304C}" srcId="{96B2B762-DB71-4B03-8990-22C802A99964}" destId="{EF5D4EC6-F405-4DBE-B432-E6A1860E1054}" srcOrd="2" destOrd="0" parTransId="{07D5A953-1145-4560-82FE-428F440D5F53}" sibTransId="{BA144128-E224-4131-92D6-1972F174E1A0}"/>
    <dgm:cxn modelId="{B18BA2C7-7B4A-44F2-9653-0A39BDFE62FC}" type="presOf" srcId="{A735680E-22FE-43FC-92DE-51022B604370}" destId="{E2E908B8-3FF2-47BC-A864-D9BFEF0A18C8}" srcOrd="1" destOrd="0" presId="urn:microsoft.com/office/officeart/2005/8/layout/vList4#1"/>
    <dgm:cxn modelId="{B65B1A38-354C-4981-ACBA-94AAD87A28AA}" type="presOf" srcId="{929F040E-0C91-4B37-A34D-F864497299F5}" destId="{E2E908B8-3FF2-47BC-A864-D9BFEF0A18C8}" srcOrd="1" destOrd="4" presId="urn:microsoft.com/office/officeart/2005/8/layout/vList4#1"/>
    <dgm:cxn modelId="{C3CCAD3E-A5A2-4347-8B8C-9159606137B6}" type="presOf" srcId="{F332D136-08A9-46DF-AF9F-756C9A452E81}" destId="{158A4CD4-CB98-407F-803B-FFC9B34C7C46}" srcOrd="0" destOrd="4" presId="urn:microsoft.com/office/officeart/2005/8/layout/vList4#1"/>
    <dgm:cxn modelId="{2F38806E-B63A-4694-89A1-0374866ACCEA}" type="presOf" srcId="{BBB906C1-3924-4B24-9E6D-648CA3366D14}" destId="{F0089CC2-D41B-4737-AFF8-BD79827AED80}" srcOrd="0" destOrd="2" presId="urn:microsoft.com/office/officeart/2005/8/layout/vList4#1"/>
    <dgm:cxn modelId="{4D8E5B33-D55D-4992-B71E-1CA6351EE8F0}" type="presOf" srcId="{BBB906C1-3924-4B24-9E6D-648CA3366D14}" destId="{B4B49AC8-3914-400C-8D65-11C3613263E5}" srcOrd="1" destOrd="2" presId="urn:microsoft.com/office/officeart/2005/8/layout/vList4#1"/>
    <dgm:cxn modelId="{157B70A4-770B-4DAF-A37A-A77B79411B1B}" type="presOf" srcId="{904532BD-6DB9-49BB-9048-395A1A1182C1}" destId="{1E326F94-137E-4203-9774-B5D2EC105D29}" srcOrd="1" destOrd="5" presId="urn:microsoft.com/office/officeart/2005/8/layout/vList4#1"/>
    <dgm:cxn modelId="{CC0D8BE7-DBF5-4A31-887D-9866C059B8BC}" srcId="{CFC5F4FD-DAA5-48B9-9A7A-0DCE667B5518}" destId="{594FA8DF-356C-42DD-9D40-86BF4B64ACAC}" srcOrd="4" destOrd="0" parTransId="{C0946FE0-38E4-4ADE-B909-D9E2FDBBCC39}" sibTransId="{C0A5E7CE-6493-4941-A3C0-77659BD4AE23}"/>
    <dgm:cxn modelId="{854A5851-711F-476B-B8C9-FFC350050A72}" type="presOf" srcId="{E5CA80D5-5894-45AD-8704-F69680E54DB2}" destId="{158A4CD4-CB98-407F-803B-FFC9B34C7C46}" srcOrd="0" destOrd="1" presId="urn:microsoft.com/office/officeart/2005/8/layout/vList4#1"/>
    <dgm:cxn modelId="{690E1B93-14E7-48E8-8107-6A4792D27C74}" srcId="{5D4DC9B4-56B4-461A-9489-EA42683B3FAC}" destId="{96B2B762-DB71-4B03-8990-22C802A99964}" srcOrd="0" destOrd="0" parTransId="{FC6E4814-9215-4EAE-85AF-E8AB8B3C0CEF}" sibTransId="{71CFD106-EF1C-44D4-B597-3FC30337D9EC}"/>
    <dgm:cxn modelId="{5DDCDFF2-F6E3-4F7A-B209-23D86DBACD9F}" type="presOf" srcId="{F332D136-08A9-46DF-AF9F-756C9A452E81}" destId="{1E326F94-137E-4203-9774-B5D2EC105D29}" srcOrd="1" destOrd="4" presId="urn:microsoft.com/office/officeart/2005/8/layout/vList4#1"/>
    <dgm:cxn modelId="{D66FC837-6899-4BE9-85A1-3CB55957EDD6}" type="presOf" srcId="{594083AB-6BF2-4A6F-A409-BC0E7B3B6887}" destId="{E2E908B8-3FF2-47BC-A864-D9BFEF0A18C8}" srcOrd="1" destOrd="3" presId="urn:microsoft.com/office/officeart/2005/8/layout/vList4#1"/>
    <dgm:cxn modelId="{CE7FA47C-290A-40B7-842E-DEA7734364ED}" type="presOf" srcId="{904532BD-6DB9-49BB-9048-395A1A1182C1}" destId="{158A4CD4-CB98-407F-803B-FFC9B34C7C46}" srcOrd="0" destOrd="5" presId="urn:microsoft.com/office/officeart/2005/8/layout/vList4#1"/>
    <dgm:cxn modelId="{5A44DFFF-E42E-425C-979A-CA866EACE42A}" srcId="{96B2B762-DB71-4B03-8990-22C802A99964}" destId="{904532BD-6DB9-49BB-9048-395A1A1182C1}" srcOrd="4" destOrd="0" parTransId="{78090B07-8A0C-41EF-8040-986567E80F8F}" sibTransId="{1625B7C7-7C64-4D0F-AC5C-EE65C8F32EAD}"/>
    <dgm:cxn modelId="{E5FCFBC4-5E40-4389-9C93-5BE04188E03E}" type="presOf" srcId="{7A7EEABA-0F91-4909-ACF5-DA786A097180}" destId="{82BB091D-AC3E-4179-B77B-535F161B163E}" srcOrd="0" destOrd="2" presId="urn:microsoft.com/office/officeart/2005/8/layout/vList4#1"/>
    <dgm:cxn modelId="{3A9A4357-AF27-4EB7-ABB4-5AC1D3CF299F}" type="presParOf" srcId="{9B4E616E-51CE-4AEB-86AF-EA57B1CDC459}" destId="{4B832D2E-C971-4650-8611-9939A9D0FE75}" srcOrd="0" destOrd="0" presId="urn:microsoft.com/office/officeart/2005/8/layout/vList4#1"/>
    <dgm:cxn modelId="{6594896D-FE91-42D6-B654-18C2A02126F6}" type="presParOf" srcId="{4B832D2E-C971-4650-8611-9939A9D0FE75}" destId="{158A4CD4-CB98-407F-803B-FFC9B34C7C46}" srcOrd="0" destOrd="0" presId="urn:microsoft.com/office/officeart/2005/8/layout/vList4#1"/>
    <dgm:cxn modelId="{018C6BF7-950F-4A1A-A89C-DA4A74A51DCF}" type="presParOf" srcId="{4B832D2E-C971-4650-8611-9939A9D0FE75}" destId="{70B612E8-0686-4843-AED0-12378E380D90}" srcOrd="1" destOrd="0" presId="urn:microsoft.com/office/officeart/2005/8/layout/vList4#1"/>
    <dgm:cxn modelId="{414C11F0-D90B-4829-9BFD-AFE2878C4324}" type="presParOf" srcId="{4B832D2E-C971-4650-8611-9939A9D0FE75}" destId="{1E326F94-137E-4203-9774-B5D2EC105D29}" srcOrd="2" destOrd="0" presId="urn:microsoft.com/office/officeart/2005/8/layout/vList4#1"/>
    <dgm:cxn modelId="{FF1C1985-D476-4CFF-BC91-024AB770E975}" type="presParOf" srcId="{9B4E616E-51CE-4AEB-86AF-EA57B1CDC459}" destId="{7B13CC39-0B75-494A-B65F-6B80F830DA3D}" srcOrd="1" destOrd="0" presId="urn:microsoft.com/office/officeart/2005/8/layout/vList4#1"/>
    <dgm:cxn modelId="{02BC9C0C-63E3-49F0-BADD-BEAF60612008}" type="presParOf" srcId="{9B4E616E-51CE-4AEB-86AF-EA57B1CDC459}" destId="{BFAA09E8-1315-44DB-B606-0A5426E4367E}" srcOrd="2" destOrd="0" presId="urn:microsoft.com/office/officeart/2005/8/layout/vList4#1"/>
    <dgm:cxn modelId="{1546CC87-EF8C-4CB3-8971-A86B46057424}" type="presParOf" srcId="{BFAA09E8-1315-44DB-B606-0A5426E4367E}" destId="{82BB091D-AC3E-4179-B77B-535F161B163E}" srcOrd="0" destOrd="0" presId="urn:microsoft.com/office/officeart/2005/8/layout/vList4#1"/>
    <dgm:cxn modelId="{82F618BA-C1C3-4BDE-BD36-4218727577FD}" type="presParOf" srcId="{BFAA09E8-1315-44DB-B606-0A5426E4367E}" destId="{A05F6E67-FB50-40E5-B27F-8511E84A9701}" srcOrd="1" destOrd="0" presId="urn:microsoft.com/office/officeart/2005/8/layout/vList4#1"/>
    <dgm:cxn modelId="{D02999B2-C888-4647-9A55-8CAA2A51329F}" type="presParOf" srcId="{BFAA09E8-1315-44DB-B606-0A5426E4367E}" destId="{E2E908B8-3FF2-47BC-A864-D9BFEF0A18C8}" srcOrd="2" destOrd="0" presId="urn:microsoft.com/office/officeart/2005/8/layout/vList4#1"/>
    <dgm:cxn modelId="{1EA971E6-B252-42A5-925E-64EA3E0FD3B7}" type="presParOf" srcId="{9B4E616E-51CE-4AEB-86AF-EA57B1CDC459}" destId="{C2828E8A-3A3D-4D64-BC68-9235AD267D3A}" srcOrd="3" destOrd="0" presId="urn:microsoft.com/office/officeart/2005/8/layout/vList4#1"/>
    <dgm:cxn modelId="{04E2D4F8-D613-4EB0-8FEF-3914C530F7BC}" type="presParOf" srcId="{9B4E616E-51CE-4AEB-86AF-EA57B1CDC459}" destId="{00A8C262-5196-4BAB-BF41-077BA6869134}" srcOrd="4" destOrd="0" presId="urn:microsoft.com/office/officeart/2005/8/layout/vList4#1"/>
    <dgm:cxn modelId="{2B8D2071-CDED-4FF6-8819-2F8AA7C2EBE4}" type="presParOf" srcId="{00A8C262-5196-4BAB-BF41-077BA6869134}" destId="{F0089CC2-D41B-4737-AFF8-BD79827AED80}" srcOrd="0" destOrd="0" presId="urn:microsoft.com/office/officeart/2005/8/layout/vList4#1"/>
    <dgm:cxn modelId="{A1FD0988-0A89-4699-892C-DEB6F9A43910}" type="presParOf" srcId="{00A8C262-5196-4BAB-BF41-077BA6869134}" destId="{1DAB8BE2-453F-4224-A47E-C06920225B92}" srcOrd="1" destOrd="0" presId="urn:microsoft.com/office/officeart/2005/8/layout/vList4#1"/>
    <dgm:cxn modelId="{7E24D091-90D4-453A-AE40-6BBEE34308B0}" type="presParOf" srcId="{00A8C262-5196-4BAB-BF41-077BA6869134}" destId="{B4B49AC8-3914-400C-8D65-11C3613263E5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A4CD4-CB98-407F-803B-FFC9B34C7C46}">
      <dsp:nvSpPr>
        <dsp:cNvPr id="0" name=""/>
        <dsp:cNvSpPr/>
      </dsp:nvSpPr>
      <dsp:spPr>
        <a:xfrm>
          <a:off x="0" y="0"/>
          <a:ext cx="8712969" cy="18077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Mobilização</a:t>
          </a:r>
          <a:endParaRPr lang="pt-BR" sz="18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Lançamento do Portal da Base Nacional Comum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Webconferências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Contribuições de universidades e associações acadêmicas e científicas no documento de referência – 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Evento nacional para discussão do documento de referência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Lançamento de campanha nacional em diversas mídias para mobilização das escolas  </a:t>
          </a:r>
          <a:r>
            <a:rPr lang="pt-BR" sz="1200" kern="1200" dirty="0" smtClean="0"/>
            <a:t>-</a:t>
          </a:r>
          <a:endParaRPr lang="pt-BR" sz="1200" kern="1200" dirty="0"/>
        </a:p>
      </dsp:txBody>
      <dsp:txXfrm>
        <a:off x="1923363" y="0"/>
        <a:ext cx="6789605" cy="1807701"/>
      </dsp:txXfrm>
    </dsp:sp>
    <dsp:sp modelId="{70B612E8-0686-4843-AED0-12378E380D90}">
      <dsp:nvSpPr>
        <dsp:cNvPr id="0" name=""/>
        <dsp:cNvSpPr/>
      </dsp:nvSpPr>
      <dsp:spPr>
        <a:xfrm>
          <a:off x="180770" y="180770"/>
          <a:ext cx="1742593" cy="14461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BB091D-AC3E-4179-B77B-535F161B163E}">
      <dsp:nvSpPr>
        <dsp:cNvPr id="0" name=""/>
        <dsp:cNvSpPr/>
      </dsp:nvSpPr>
      <dsp:spPr>
        <a:xfrm>
          <a:off x="0" y="1968713"/>
          <a:ext cx="8712969" cy="1807701"/>
        </a:xfrm>
        <a:prstGeom prst="roundRect">
          <a:avLst>
            <a:gd name="adj" fmla="val 10000"/>
          </a:avLst>
        </a:prstGeom>
        <a:solidFill>
          <a:srgbClr val="CCFFCC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Discussão Nacional </a:t>
          </a:r>
          <a:endParaRPr lang="pt-BR" sz="18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Discussão nas escolas de educação básica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Coleta de contribuições em sistema de informação via portal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Consolidação de contribuições das escolas em cada estado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Realização de Seminários Estaduais para consolidação de contribuições no estado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b="0" kern="1200" dirty="0" smtClean="0">
              <a:solidFill>
                <a:schemeClr val="tx1"/>
              </a:solidFill>
            </a:rPr>
            <a:t>Realização de Seminário Nacional para consolidação de propostas estaduais  - </a:t>
          </a:r>
          <a:r>
            <a:rPr lang="pt-BR" sz="1400" b="0" kern="1200" dirty="0" err="1" smtClean="0">
              <a:solidFill>
                <a:schemeClr val="tx1"/>
              </a:solidFill>
            </a:rPr>
            <a:t>abr</a:t>
          </a:r>
          <a:r>
            <a:rPr lang="pt-BR" sz="1400" b="0" kern="1200" dirty="0" smtClean="0">
              <a:solidFill>
                <a:schemeClr val="tx1"/>
              </a:solidFill>
            </a:rPr>
            <a:t>/16</a:t>
          </a:r>
          <a:endParaRPr lang="pt-BR" sz="1400" kern="1200" dirty="0"/>
        </a:p>
      </dsp:txBody>
      <dsp:txXfrm>
        <a:off x="1923363" y="1968713"/>
        <a:ext cx="6789605" cy="1807701"/>
      </dsp:txXfrm>
    </dsp:sp>
    <dsp:sp modelId="{A05F6E67-FB50-40E5-B27F-8511E84A9701}">
      <dsp:nvSpPr>
        <dsp:cNvPr id="0" name=""/>
        <dsp:cNvSpPr/>
      </dsp:nvSpPr>
      <dsp:spPr>
        <a:xfrm>
          <a:off x="180770" y="2169241"/>
          <a:ext cx="1742593" cy="14461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089CC2-D41B-4737-AFF8-BD79827AED80}">
      <dsp:nvSpPr>
        <dsp:cNvPr id="0" name=""/>
        <dsp:cNvSpPr/>
      </dsp:nvSpPr>
      <dsp:spPr>
        <a:xfrm>
          <a:off x="0" y="3976943"/>
          <a:ext cx="8712969" cy="18077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Consolidação da Base Nacional Comum</a:t>
          </a:r>
          <a:endParaRPr lang="pt-BR" sz="18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kern="1200" dirty="0" smtClean="0"/>
            <a:t>Reuniões com a Comissão de Especialistas por Área de Conhecimento</a:t>
          </a:r>
          <a:endParaRPr lang="pt-B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kern="1200" dirty="0" smtClean="0"/>
            <a:t>Consolidação das contribuições estaduais</a:t>
          </a:r>
          <a:endParaRPr lang="pt-B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kern="1200" dirty="0" smtClean="0"/>
            <a:t>Apresentação do documento final da Base Nacional Comum 	 </a:t>
          </a:r>
          <a:endParaRPr lang="pt-B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kern="1200" dirty="0" smtClean="0"/>
            <a:t>Entrega do documento ao Conselho Nacional de Educação</a:t>
          </a:r>
          <a:endParaRPr lang="pt-B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kern="1200" dirty="0" smtClean="0"/>
            <a:t>Definição e </a:t>
          </a:r>
          <a:r>
            <a:rPr lang="pt-BR" sz="1200" kern="1200" dirty="0" err="1" smtClean="0"/>
            <a:t>pactuação</a:t>
          </a:r>
          <a:r>
            <a:rPr lang="pt-BR" sz="1200" kern="1200" dirty="0" smtClean="0"/>
            <a:t> de estratégia de implementação da Base Nacional Comum</a:t>
          </a:r>
          <a:endParaRPr lang="pt-B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kern="1200" dirty="0" smtClean="0"/>
            <a:t>Apoio técnico e financeiro a estados e municípios para a implementação da Base Nacional Comum </a:t>
          </a:r>
          <a:endParaRPr lang="pt-BR" sz="1200" kern="1200" dirty="0"/>
        </a:p>
      </dsp:txBody>
      <dsp:txXfrm>
        <a:off x="1923363" y="3976943"/>
        <a:ext cx="6789605" cy="1807701"/>
      </dsp:txXfrm>
    </dsp:sp>
    <dsp:sp modelId="{1DAB8BE2-453F-4224-A47E-C06920225B92}">
      <dsp:nvSpPr>
        <dsp:cNvPr id="0" name=""/>
        <dsp:cNvSpPr/>
      </dsp:nvSpPr>
      <dsp:spPr>
        <a:xfrm>
          <a:off x="180770" y="4157713"/>
          <a:ext cx="1742593" cy="14461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84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611108" y="0"/>
            <a:ext cx="4292600" cy="3384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/>
            </a:lvl1pPr>
          </a:lstStyle>
          <a:p>
            <a:fld id="{98336D1C-06B2-4272-837A-06FBDC862653}" type="datetimeFigureOut">
              <a:rPr lang="pt-BR" smtClean="0"/>
              <a:t>13/11/2015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429471"/>
            <a:ext cx="4292600" cy="33845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611108" y="6429471"/>
            <a:ext cx="4292600" cy="33845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/>
            </a:lvl1pPr>
          </a:lstStyle>
          <a:p>
            <a:fld id="{44C8C292-64C0-4A29-B69E-F43A6290AC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801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84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11108" y="0"/>
            <a:ext cx="4292600" cy="3384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/>
            </a:lvl1pPr>
          </a:lstStyle>
          <a:p>
            <a:fld id="{659DE10F-C79B-41D4-A404-215A39EF4E0E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260725" y="508000"/>
            <a:ext cx="3384550" cy="2538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66" tIns="45583" rIns="91166" bIns="45583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0600" y="3215323"/>
            <a:ext cx="7924800" cy="3046095"/>
          </a:xfrm>
          <a:prstGeom prst="rect">
            <a:avLst/>
          </a:prstGeom>
        </p:spPr>
        <p:txBody>
          <a:bodyPr vert="horz" lIns="91166" tIns="45583" rIns="91166" bIns="45583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429471"/>
            <a:ext cx="4292600" cy="33845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11108" y="6429471"/>
            <a:ext cx="4292600" cy="33845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/>
            </a:lvl1pPr>
          </a:lstStyle>
          <a:p>
            <a:fld id="{FFA2CF9B-25D0-49D6-A1B9-3469616D3F89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6151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348036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058688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0932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654513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146815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934982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235157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780911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985700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226836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913120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4500"/>
                    </a14:imgEffect>
                    <a14:imgEffect>
                      <a14:saturation sat="9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4500"/>
                    </a14:imgEffect>
                    <a14:imgEffect>
                      <a14:saturation sat="9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285"/>
            <a:ext cx="2133600" cy="4762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fld id="{3B75B093-6793-4875-81ED-498DD2467893}" type="datetimeFigureOut">
              <a:rPr lang="pt-BR" smtClean="0"/>
              <a:pPr/>
              <a:t>13/11/2015</a:t>
            </a:fld>
            <a:endParaRPr lang="pt-BR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285"/>
            <a:ext cx="2895600" cy="4762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endParaRPr lang="pt-B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285"/>
            <a:ext cx="2133600" cy="4762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fld id="{FD1AB029-E1B6-4B2E-9360-F0FFE6115F3B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senacionalcomum.mec.gov.br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04664"/>
            <a:ext cx="511256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01 DET 2015\evento-4966-logo_organizad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09139"/>
            <a:ext cx="2808313" cy="294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21060" y="1197790"/>
            <a:ext cx="8715436" cy="4967514"/>
          </a:xfrm>
          <a:prstGeom prst="rect">
            <a:avLst/>
          </a:prstGeom>
          <a:solidFill>
            <a:srgbClr val="92D050"/>
          </a:solidFill>
          <a:ln w="38100" cmpd="dbl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2400" b="1" dirty="0" smtClean="0">
                <a:solidFill>
                  <a:srgbClr val="FFC000"/>
                </a:solidFill>
                <a:latin typeface="Lucida Sans Unicode" pitchFamily="34" charset="0"/>
                <a:cs typeface="Lucida Sans Unicode" pitchFamily="34" charset="0"/>
              </a:rPr>
              <a:t>+ </a:t>
            </a:r>
            <a:r>
              <a:rPr lang="pt-BR" sz="2400" dirty="0" smtClean="0">
                <a:latin typeface="Lucida Sans Unicode" pitchFamily="34" charset="0"/>
                <a:cs typeface="Lucida Sans Unicode" pitchFamily="34" charset="0"/>
              </a:rPr>
              <a:t>Prevista no </a:t>
            </a: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Art.210</a:t>
            </a:r>
            <a:r>
              <a:rPr lang="pt-BR" sz="2400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da Constituição Federal</a:t>
            </a:r>
            <a:r>
              <a:rPr lang="pt-BR" sz="2400" dirty="0" smtClean="0">
                <a:latin typeface="Lucida Sans Unicode" pitchFamily="34" charset="0"/>
                <a:cs typeface="Lucida Sans Unicode" pitchFamily="34" charset="0"/>
              </a:rPr>
              <a:t>: </a:t>
            </a:r>
            <a:r>
              <a:rPr lang="pt-BR" sz="2400" i="1" dirty="0" smtClean="0">
                <a:latin typeface="Lucida Sans Unicode" pitchFamily="34" charset="0"/>
                <a:cs typeface="Lucida Sans Unicode" pitchFamily="34" charset="0"/>
              </a:rPr>
              <a:t>"</a:t>
            </a:r>
            <a:r>
              <a:rPr lang="pt-BR" sz="2400" dirty="0" smtClean="0">
                <a:latin typeface="Lucida Sans Unicode" pitchFamily="34" charset="0"/>
                <a:cs typeface="Lucida Sans Unicode" pitchFamily="34" charset="0"/>
              </a:rPr>
              <a:t>Serão fixados </a:t>
            </a:r>
            <a:r>
              <a:rPr lang="pt-BR" sz="2400" b="1" dirty="0" smtClean="0">
                <a:latin typeface="Lucida Sans Unicode" pitchFamily="34" charset="0"/>
                <a:cs typeface="Lucida Sans Unicode" pitchFamily="34" charset="0"/>
              </a:rPr>
              <a:t>conteúdos mínimos para o ensino fundamental</a:t>
            </a:r>
            <a:r>
              <a:rPr lang="pt-BR" sz="2400" dirty="0" smtClean="0">
                <a:latin typeface="Lucida Sans Unicode" pitchFamily="34" charset="0"/>
                <a:cs typeface="Lucida Sans Unicode" pitchFamily="34" charset="0"/>
              </a:rPr>
              <a:t>, de maneira a </a:t>
            </a:r>
            <a:r>
              <a:rPr lang="pt-BR" sz="2400" b="1" dirty="0" smtClean="0">
                <a:latin typeface="Lucida Sans Unicode" pitchFamily="34" charset="0"/>
                <a:cs typeface="Lucida Sans Unicode" pitchFamily="34" charset="0"/>
              </a:rPr>
              <a:t>assegurar formação básica comum </a:t>
            </a:r>
            <a:r>
              <a:rPr lang="pt-BR" sz="2400" dirty="0" smtClean="0">
                <a:latin typeface="Lucida Sans Unicode" pitchFamily="34" charset="0"/>
                <a:cs typeface="Lucida Sans Unicode" pitchFamily="34" charset="0"/>
              </a:rPr>
              <a:t>e respeito aos valores culturais e artísticos, nacionais e regionais.</a:t>
            </a:r>
          </a:p>
          <a:p>
            <a:pPr>
              <a:lnSpc>
                <a:spcPct val="120000"/>
              </a:lnSpc>
            </a:pPr>
            <a:endParaRPr lang="pt-BR" sz="2400" dirty="0" smtClean="0">
              <a:latin typeface="Lucida Sans Unicode" pitchFamily="34" charset="0"/>
              <a:cs typeface="Lucida Sans Unicode" pitchFamily="34" charset="0"/>
            </a:endParaRPr>
          </a:p>
          <a:p>
            <a:pPr>
              <a:lnSpc>
                <a:spcPct val="120000"/>
              </a:lnSpc>
            </a:pPr>
            <a:r>
              <a:rPr lang="pt-BR" sz="2400" b="1" dirty="0" smtClean="0">
                <a:solidFill>
                  <a:srgbClr val="FFC000"/>
                </a:solidFill>
                <a:latin typeface="Lucida Sans Unicode" pitchFamily="34" charset="0"/>
                <a:cs typeface="Lucida Sans Unicode" pitchFamily="34" charset="0"/>
              </a:rPr>
              <a:t>+</a:t>
            </a:r>
            <a:r>
              <a:rPr lang="pt-BR" sz="24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2400" dirty="0" smtClean="0">
                <a:latin typeface="Lucida Sans Unicode" pitchFamily="34" charset="0"/>
                <a:cs typeface="Lucida Sans Unicode" pitchFamily="34" charset="0"/>
              </a:rPr>
              <a:t>Também no </a:t>
            </a: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Art.26 da LDB</a:t>
            </a:r>
            <a:r>
              <a:rPr lang="pt-BR" sz="2400" dirty="0" smtClean="0">
                <a:latin typeface="Lucida Sans Unicode" pitchFamily="34" charset="0"/>
                <a:cs typeface="Lucida Sans Unicode" pitchFamily="34" charset="0"/>
              </a:rPr>
              <a:t>:"Os currículos da educação infantil, do ensino fundamental e do ensino médio </a:t>
            </a:r>
            <a:r>
              <a:rPr lang="pt-BR" sz="2400" b="1" dirty="0" smtClean="0">
                <a:latin typeface="Lucida Sans Unicode" pitchFamily="34" charset="0"/>
                <a:cs typeface="Lucida Sans Unicode" pitchFamily="34" charset="0"/>
              </a:rPr>
              <a:t>devem ter base nacional comum</a:t>
            </a:r>
            <a:r>
              <a:rPr lang="pt-BR" sz="2400" dirty="0" smtClean="0">
                <a:latin typeface="Lucida Sans Unicode" pitchFamily="34" charset="0"/>
                <a:cs typeface="Lucida Sans Unicode" pitchFamily="34" charset="0"/>
              </a:rPr>
              <a:t>, a ser complementada, em cada sistema de ensino e em cada estabelecimento escolar.“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555776" y="251937"/>
            <a:ext cx="4159364" cy="58477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Lucida Sans Unicode" pitchFamily="34" charset="0"/>
                <a:cs typeface="Lucida Sans Unicode" pitchFamily="34" charset="0"/>
              </a:rPr>
              <a:t>BASE  LEGAL</a:t>
            </a:r>
            <a:endParaRPr lang="pt-BR" sz="3200" b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21060" y="1197790"/>
            <a:ext cx="8715436" cy="4967514"/>
          </a:xfrm>
          <a:prstGeom prst="rect">
            <a:avLst/>
          </a:prstGeom>
          <a:solidFill>
            <a:srgbClr val="92D050"/>
          </a:solidFill>
          <a:ln w="38100" cmpd="dbl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2400" b="1" dirty="0" smtClean="0">
                <a:solidFill>
                  <a:srgbClr val="FFC000"/>
                </a:solidFill>
                <a:latin typeface="Lucida Sans Unicode" pitchFamily="34" charset="0"/>
                <a:cs typeface="Lucida Sans Unicode" pitchFamily="34" charset="0"/>
              </a:rPr>
              <a:t>+</a:t>
            </a:r>
            <a:r>
              <a:rPr lang="pt-BR" sz="24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altLang="pt-BR" sz="2400" b="1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ea typeface="Open Sans"/>
                <a:cs typeface="Lucida Sans Unicode" pitchFamily="34" charset="0"/>
              </a:rPr>
              <a:t>2013</a:t>
            </a:r>
            <a:r>
              <a:rPr lang="pt-BR" altLang="pt-BR" sz="2400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ea typeface="Open Sans"/>
                <a:cs typeface="Lucida Sans Unicode" pitchFamily="34" charset="0"/>
              </a:rPr>
              <a:t>: </a:t>
            </a:r>
            <a:r>
              <a:rPr lang="pt-BR" altLang="pt-BR" sz="2400" b="1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ea typeface="Open Sans"/>
                <a:cs typeface="Lucida Sans Unicode" pitchFamily="34" charset="0"/>
              </a:rPr>
              <a:t>Diretrizes Curriculares Nacionais para a Educação Básica (DCN):</a:t>
            </a:r>
            <a:r>
              <a:rPr lang="pt-BR" altLang="pt-BR" sz="2400" dirty="0" smtClean="0">
                <a:latin typeface="Lucida Sans Unicode" pitchFamily="34" charset="0"/>
                <a:ea typeface="Open Sans"/>
                <a:cs typeface="Lucida Sans Unicode" pitchFamily="34" charset="0"/>
              </a:rPr>
              <a:t>  Orientações do currículo por etapa, modalidade e atendendo às diversidades</a:t>
            </a:r>
          </a:p>
          <a:p>
            <a:pPr>
              <a:lnSpc>
                <a:spcPct val="120000"/>
              </a:lnSpc>
            </a:pPr>
            <a:endParaRPr lang="pt-BR" altLang="pt-BR" sz="2400" dirty="0" smtClean="0">
              <a:latin typeface="Lucida Sans Unicode" pitchFamily="34" charset="0"/>
              <a:ea typeface="Open Sans"/>
              <a:cs typeface="Lucida Sans Unicode" pitchFamily="34" charset="0"/>
            </a:endParaRPr>
          </a:p>
          <a:p>
            <a:pPr>
              <a:lnSpc>
                <a:spcPct val="120000"/>
              </a:lnSpc>
            </a:pPr>
            <a:r>
              <a:rPr lang="pt-BR" sz="2400" b="1" dirty="0" smtClean="0">
                <a:solidFill>
                  <a:srgbClr val="FFC000"/>
                </a:solidFill>
                <a:latin typeface="Lucida Sans Unicode" pitchFamily="34" charset="0"/>
                <a:cs typeface="Lucida Sans Unicode" pitchFamily="34" charset="0"/>
              </a:rPr>
              <a:t>+ </a:t>
            </a:r>
            <a:r>
              <a:rPr lang="pt-BR" altLang="pt-BR" sz="2400" b="1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ea typeface="Open Sans"/>
                <a:cs typeface="Lucida Sans Unicode" pitchFamily="34" charset="0"/>
              </a:rPr>
              <a:t>2014</a:t>
            </a:r>
            <a:r>
              <a:rPr lang="pt-BR" altLang="pt-BR" sz="2400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ea typeface="Open Sans"/>
                <a:cs typeface="Lucida Sans Unicode" pitchFamily="34" charset="0"/>
              </a:rPr>
              <a:t>: </a:t>
            </a:r>
            <a:r>
              <a:rPr lang="pt-BR" altLang="pt-BR" sz="2400" b="1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ea typeface="Open Sans"/>
                <a:cs typeface="Lucida Sans Unicode" pitchFamily="34" charset="0"/>
              </a:rPr>
              <a:t>Lei 13.005/2014 - Plano Nacional de Educação (PNE): </a:t>
            </a:r>
            <a:r>
              <a:rPr lang="pt-BR" altLang="pt-BR" sz="2400" dirty="0" smtClean="0">
                <a:latin typeface="Lucida Sans Unicode" pitchFamily="34" charset="0"/>
                <a:ea typeface="Open Sans"/>
                <a:cs typeface="Lucida Sans Unicode" pitchFamily="34" charset="0"/>
              </a:rPr>
              <a:t>Estabelece o prazo de 02(dois) anos para que o </a:t>
            </a:r>
            <a:r>
              <a:rPr lang="pt-BR" altLang="pt-BR" sz="2400" b="1" dirty="0" smtClean="0">
                <a:latin typeface="Lucida Sans Unicode" pitchFamily="34" charset="0"/>
                <a:ea typeface="Open Sans"/>
                <a:cs typeface="Lucida Sans Unicode" pitchFamily="34" charset="0"/>
              </a:rPr>
              <a:t>MEC</a:t>
            </a:r>
            <a:r>
              <a:rPr lang="pt-BR" altLang="pt-BR" sz="2400" dirty="0" smtClean="0">
                <a:latin typeface="Lucida Sans Unicode" pitchFamily="34" charset="0"/>
                <a:ea typeface="Open Sans"/>
                <a:cs typeface="Lucida Sans Unicode" pitchFamily="34" charset="0"/>
              </a:rPr>
              <a:t>, em articulação e colaboração com os entes federados, encaminhe ao </a:t>
            </a:r>
            <a:r>
              <a:rPr lang="pt-BR" altLang="pt-BR" sz="2400" b="1" dirty="0" smtClean="0">
                <a:latin typeface="Lucida Sans Unicode" pitchFamily="34" charset="0"/>
                <a:ea typeface="Open Sans"/>
                <a:cs typeface="Lucida Sans Unicode" pitchFamily="34" charset="0"/>
              </a:rPr>
              <a:t>CNE</a:t>
            </a:r>
            <a:r>
              <a:rPr lang="pt-BR" altLang="pt-BR" sz="2400" dirty="0" smtClean="0">
                <a:latin typeface="Lucida Sans Unicode" pitchFamily="34" charset="0"/>
                <a:ea typeface="Open Sans"/>
                <a:cs typeface="Lucida Sans Unicode" pitchFamily="34" charset="0"/>
              </a:rPr>
              <a:t>, proposta de direitos e objetivos de aprendizagem e desenvolvimento dos </a:t>
            </a:r>
            <a:r>
              <a:rPr lang="pt-BR" altLang="pt-BR" sz="2400" dirty="0" err="1" smtClean="0">
                <a:latin typeface="Lucida Sans Unicode" pitchFamily="34" charset="0"/>
                <a:ea typeface="Open Sans"/>
                <a:cs typeface="Lucida Sans Unicode" pitchFamily="34" charset="0"/>
              </a:rPr>
              <a:t>educandos</a:t>
            </a:r>
            <a:r>
              <a:rPr lang="pt-BR" altLang="pt-BR" sz="2400" dirty="0" smtClean="0">
                <a:latin typeface="Lucida Sans Unicode" pitchFamily="34" charset="0"/>
                <a:ea typeface="Open Sans"/>
                <a:cs typeface="Lucida Sans Unicode" pitchFamily="34" charset="0"/>
              </a:rPr>
              <a:t> do Ensino Fundamental e Médio, precedida de consulta pública.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555776" y="323945"/>
            <a:ext cx="4159364" cy="58477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Lucida Sans Unicode" pitchFamily="34" charset="0"/>
                <a:cs typeface="Lucida Sans Unicode" pitchFamily="34" charset="0"/>
              </a:rPr>
              <a:t>BASE  LEGAL</a:t>
            </a:r>
            <a:endParaRPr lang="pt-BR" sz="3200" b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75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88640"/>
            <a:ext cx="8936969" cy="4770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FFCC00"/>
              </a:buClr>
              <a:buSzPct val="70000"/>
              <a:defRPr/>
            </a:pPr>
            <a:r>
              <a:rPr lang="pt-BR" sz="2500" b="1" dirty="0">
                <a:solidFill>
                  <a:schemeClr val="bg1"/>
                </a:solidFill>
                <a:latin typeface="Lucida Sans Unicode" pitchFamily="34" charset="0"/>
                <a:cs typeface="Lucida Sans Unicode" pitchFamily="34" charset="0"/>
              </a:rPr>
              <a:t>Base Nacional Comum – </a:t>
            </a:r>
            <a:r>
              <a:rPr lang="pt-BR" sz="2500" b="1" dirty="0" smtClean="0">
                <a:solidFill>
                  <a:schemeClr val="bg1"/>
                </a:solidFill>
                <a:latin typeface="Lucida Sans Unicode" pitchFamily="34" charset="0"/>
                <a:cs typeface="Lucida Sans Unicode" pitchFamily="34" charset="0"/>
              </a:rPr>
              <a:t>Ciclo 2015 e 2016</a:t>
            </a:r>
            <a:endParaRPr lang="pt-BR" sz="2500" b="1" dirty="0">
              <a:solidFill>
                <a:schemeClr val="bg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617941356"/>
              </p:ext>
            </p:extLst>
          </p:nvPr>
        </p:nvGraphicFramePr>
        <p:xfrm>
          <a:off x="179512" y="764704"/>
          <a:ext cx="8712969" cy="5784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2643142" y="6519446"/>
            <a:ext cx="6500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6" algn="r"/>
            <a:r>
              <a:rPr lang="pt-BR" sz="1600" b="1" dirty="0" smtClean="0">
                <a:latin typeface="Times New Roman" pitchFamily="18" charset="0"/>
                <a:cs typeface="Times New Roman" pitchFamily="18" charset="0"/>
              </a:rPr>
              <a:t>Fonte: MEC,2015</a:t>
            </a:r>
            <a:endParaRPr lang="pt-BR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01 DET 2015\Apresentações\Novembro 2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67" y="1605737"/>
            <a:ext cx="3853820" cy="454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763688" y="571327"/>
            <a:ext cx="6408712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latin typeface="Lucida Sans Unicode" pitchFamily="34" charset="0"/>
                <a:cs typeface="Lucida Sans Unicode" pitchFamily="34" charset="0"/>
              </a:rPr>
              <a:t>Datas Importantes...</a:t>
            </a:r>
            <a:endParaRPr lang="pt-BR" sz="4400" b="1" dirty="0"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1027" name="Picture 3" descr="C:\01 DET 2015\Apresentações\Dezembro 2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99" y="1622637"/>
            <a:ext cx="3938165" cy="454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3635896" y="4218134"/>
            <a:ext cx="475253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/>
          <p:cNvSpPr/>
          <p:nvPr/>
        </p:nvSpPr>
        <p:spPr>
          <a:xfrm>
            <a:off x="1547664" y="5589240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/>
          <p:cNvSpPr/>
          <p:nvPr/>
        </p:nvSpPr>
        <p:spPr>
          <a:xfrm>
            <a:off x="7092280" y="3756309"/>
            <a:ext cx="432048" cy="392771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/>
          <p:cNvSpPr/>
          <p:nvPr/>
        </p:nvSpPr>
        <p:spPr>
          <a:xfrm>
            <a:off x="6516216" y="3756309"/>
            <a:ext cx="432048" cy="392771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/>
          <p:cNvSpPr/>
          <p:nvPr/>
        </p:nvSpPr>
        <p:spPr>
          <a:xfrm>
            <a:off x="5965579" y="3756309"/>
            <a:ext cx="432048" cy="392771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/>
          <p:cNvSpPr/>
          <p:nvPr/>
        </p:nvSpPr>
        <p:spPr>
          <a:xfrm>
            <a:off x="6012160" y="4725144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/>
          <p:cNvSpPr/>
          <p:nvPr/>
        </p:nvSpPr>
        <p:spPr>
          <a:xfrm>
            <a:off x="7092280" y="4221088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5722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30554"/>
              </p:ext>
            </p:extLst>
          </p:nvPr>
        </p:nvGraphicFramePr>
        <p:xfrm>
          <a:off x="323528" y="1196752"/>
          <a:ext cx="8640960" cy="540590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6480720"/>
                <a:gridCol w="2160240"/>
              </a:tblGrid>
              <a:tr h="578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Webconferência com os campi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13/11/2015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87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Momento de estudo nos campi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 a 27/11/2015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96413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>
                          <a:effectLst/>
                        </a:rPr>
                        <a:t>Sistematização das contribuições das regionais de </a:t>
                      </a:r>
                      <a:endParaRPr lang="pt-BR" sz="240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>
                          <a:effectLst/>
                        </a:rPr>
                        <a:t>Ensino </a:t>
                      </a:r>
                      <a:r>
                        <a:rPr lang="pt-BR" sz="2400" dirty="0" smtClean="0">
                          <a:effectLst/>
                        </a:rPr>
                        <a:t>para discussão da BNCC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Webconferência</a:t>
                      </a:r>
                      <a:r>
                        <a:rPr lang="pt-BR" sz="2800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– 10h às 12h</a:t>
                      </a:r>
                      <a:endParaRPr lang="pt-BR" sz="2800" dirty="0" smtClean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54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Dia “D” – Linguagem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30/11</a:t>
                      </a: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</a:tr>
              <a:tr h="611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Dia “D” – Matemática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01/12</a:t>
                      </a: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</a:tr>
              <a:tr h="611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Dia “D” – Ciências da Natureza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02/12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</a:tr>
              <a:tr h="7791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Dia “D” – Ciências Humanas</a:t>
                      </a: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03/12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555776" y="214290"/>
            <a:ext cx="4159364" cy="58477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Lucida Sans Unicode" pitchFamily="34" charset="0"/>
                <a:cs typeface="Lucida Sans Unicode" pitchFamily="34" charset="0"/>
              </a:rPr>
              <a:t>CRONOGRAMA</a:t>
            </a:r>
            <a:endParaRPr lang="pt-BR" sz="3200" b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064192"/>
              </p:ext>
            </p:extLst>
          </p:nvPr>
        </p:nvGraphicFramePr>
        <p:xfrm>
          <a:off x="404086" y="1268760"/>
          <a:ext cx="8560402" cy="496855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6192688"/>
                <a:gridCol w="2367714"/>
              </a:tblGrid>
              <a:tr h="9505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Seminário de Orientações – Comissão Regional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Abertura de espaço pela SEDUC nos Municípios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25/11/2015</a:t>
                      </a: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99"/>
                    </a:solidFill>
                  </a:tcPr>
                </a:tc>
              </a:tr>
              <a:tr h="9505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Envio das contribuições/campi</a:t>
                      </a:r>
                      <a:r>
                        <a:rPr lang="pt-BR" sz="24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para PROEN</a:t>
                      </a:r>
                      <a:endParaRPr lang="pt-BR" sz="24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10/12/2015</a:t>
                      </a: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076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Inserção das contribuições da </a:t>
                      </a:r>
                      <a:r>
                        <a:rPr lang="pt-BR" sz="2400" dirty="0">
                          <a:effectLst/>
                        </a:rPr>
                        <a:t>BNC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Até dia </a:t>
                      </a:r>
                      <a:r>
                        <a:rPr lang="pt-BR" sz="2400" b="1" dirty="0" smtClean="0">
                          <a:effectLst/>
                        </a:rPr>
                        <a:t>15/12</a:t>
                      </a: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914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Seminários Estaduais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Até final de março de 2016</a:t>
                      </a: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076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Envio para o Ministério da Educação no sistema do documento final do estado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Até 15/04/16</a:t>
                      </a: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2555776" y="214290"/>
            <a:ext cx="4159364" cy="58477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Lucida Sans Unicode" pitchFamily="34" charset="0"/>
                <a:cs typeface="Lucida Sans Unicode" pitchFamily="34" charset="0"/>
              </a:rPr>
              <a:t>CRONOGRAMA</a:t>
            </a:r>
            <a:endParaRPr lang="pt-BR" sz="3200" b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9858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72700" cy="763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92672" y="1412776"/>
            <a:ext cx="8136904" cy="440120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atin typeface="Lucida Sans Unicode" pitchFamily="34" charset="0"/>
                <a:cs typeface="Lucida Sans Unicode" pitchFamily="34" charset="0"/>
              </a:rPr>
              <a:t>A </a:t>
            </a:r>
            <a:r>
              <a:rPr lang="pt-BR" sz="4000" b="1" dirty="0" smtClean="0">
                <a:latin typeface="Lucida Sans Unicode" pitchFamily="34" charset="0"/>
                <a:cs typeface="Lucida Sans Unicode" pitchFamily="34" charset="0"/>
              </a:rPr>
              <a:t>SEDUC</a:t>
            </a:r>
            <a:r>
              <a:rPr lang="pt-BR" sz="4000" dirty="0" smtClean="0">
                <a:latin typeface="Lucida Sans Unicode" pitchFamily="34" charset="0"/>
                <a:cs typeface="Lucida Sans Unicode" pitchFamily="34" charset="0"/>
              </a:rPr>
              <a:t> abrirá espaço nas escolas para que o IFAM, </a:t>
            </a:r>
            <a:r>
              <a:rPr lang="pt-BR" sz="4000" u="sng" dirty="0" smtClean="0">
                <a:latin typeface="Lucida Sans Unicode" pitchFamily="34" charset="0"/>
                <a:cs typeface="Lucida Sans Unicode" pitchFamily="34" charset="0"/>
              </a:rPr>
              <a:t>nos municípios</a:t>
            </a:r>
            <a:r>
              <a:rPr lang="pt-BR" sz="4000" dirty="0" smtClean="0">
                <a:latin typeface="Lucida Sans Unicode" pitchFamily="34" charset="0"/>
                <a:cs typeface="Lucida Sans Unicode" pitchFamily="34" charset="0"/>
              </a:rPr>
              <a:t>, participe da transmissão do Seminário de Orientações para o dia “D” que ocorrerá no dia 25/Novembro,</a:t>
            </a:r>
          </a:p>
          <a:p>
            <a:pPr algn="ctr"/>
            <a:r>
              <a:rPr lang="pt-BR" sz="4000" dirty="0" smtClean="0">
                <a:latin typeface="Lucida Sans Unicode" pitchFamily="34" charset="0"/>
                <a:cs typeface="Lucida Sans Unicode" pitchFamily="34" charset="0"/>
              </a:rPr>
              <a:t>(Manhã e Tarde)</a:t>
            </a:r>
          </a:p>
        </p:txBody>
      </p:sp>
    </p:spTree>
    <p:extLst>
      <p:ext uri="{BB962C8B-B14F-4D97-AF65-F5344CB8AC3E}">
        <p14:creationId xmlns:p14="http://schemas.microsoft.com/office/powerpoint/2010/main" val="39227121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72700" cy="763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92672" y="1412776"/>
            <a:ext cx="8136904" cy="255454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atin typeface="Lucida Sans Unicode" pitchFamily="34" charset="0"/>
                <a:cs typeface="Lucida Sans Unicode" pitchFamily="34" charset="0"/>
              </a:rPr>
              <a:t>Estamos aguardando </a:t>
            </a:r>
            <a:r>
              <a:rPr lang="pt-BR" sz="4000" dirty="0" smtClean="0">
                <a:latin typeface="Lucida Sans Unicode" pitchFamily="34" charset="0"/>
                <a:cs typeface="Lucida Sans Unicode" pitchFamily="34" charset="0"/>
              </a:rPr>
              <a:t>a definição dos locais da </a:t>
            </a:r>
            <a:r>
              <a:rPr lang="pt-BR" sz="4000" dirty="0" smtClean="0">
                <a:latin typeface="Lucida Sans Unicode" pitchFamily="34" charset="0"/>
                <a:cs typeface="Lucida Sans Unicode" pitchFamily="34" charset="0"/>
              </a:rPr>
              <a:t>transmissão do Seminário de Orientações para informá-los.</a:t>
            </a:r>
            <a:endParaRPr lang="pt-BR" sz="4000" dirty="0" smtClean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632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72700" cy="763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592672" y="2060848"/>
            <a:ext cx="8136904" cy="126188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latin typeface="Lucida Sans Unicode" pitchFamily="34" charset="0"/>
                <a:cs typeface="Lucida Sans Unicode" pitchFamily="34" charset="0"/>
              </a:rPr>
              <a:t>Site</a:t>
            </a:r>
            <a:r>
              <a:rPr lang="pt-BR" sz="4400" b="1" dirty="0" smtClean="0">
                <a:latin typeface="Lucida Sans Unicode" pitchFamily="34" charset="0"/>
                <a:cs typeface="Lucida Sans Unicode" pitchFamily="34" charset="0"/>
              </a:rPr>
              <a:t>...</a:t>
            </a:r>
            <a:endParaRPr lang="pt-BR" sz="3200" b="1" dirty="0">
              <a:latin typeface="Lucida Sans Unicode" pitchFamily="34" charset="0"/>
              <a:cs typeface="Lucida Sans Unicode" pitchFamily="34" charset="0"/>
            </a:endParaRPr>
          </a:p>
          <a:p>
            <a:pPr algn="ctr"/>
            <a:r>
              <a:rPr lang="pt-BR" sz="3200" b="1" dirty="0" smtClean="0">
                <a:latin typeface="Lucida Sans Unicode" pitchFamily="34" charset="0"/>
                <a:cs typeface="Lucida Sans Unicode" pitchFamily="34" charset="0"/>
                <a:hlinkClick r:id="rId3"/>
              </a:rPr>
              <a:t>www.basenacionalcomum.mec.gov.br</a:t>
            </a:r>
            <a:endParaRPr lang="pt-BR" sz="3200" b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1821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72700" cy="763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92672" y="1713582"/>
            <a:ext cx="8136904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>
                <a:latin typeface="Lucida Sans Unicode" pitchFamily="34" charset="0"/>
                <a:cs typeface="Lucida Sans Unicode" pitchFamily="34" charset="0"/>
              </a:rPr>
              <a:t>CADASTRE-SE...</a:t>
            </a:r>
            <a:endParaRPr lang="pt-BR" sz="5400" b="1" dirty="0" smtClean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0657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8522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8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ipse 5"/>
          <p:cNvSpPr/>
          <p:nvPr/>
        </p:nvSpPr>
        <p:spPr>
          <a:xfrm>
            <a:off x="6112971" y="5373216"/>
            <a:ext cx="619269" cy="576064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502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de seta reta 3"/>
          <p:cNvCxnSpPr/>
          <p:nvPr/>
        </p:nvCxnSpPr>
        <p:spPr>
          <a:xfrm>
            <a:off x="1482552" y="2060848"/>
            <a:ext cx="576064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>
            <a:off x="1478542" y="2780928"/>
            <a:ext cx="576064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/>
          <p:cNvSpPr/>
          <p:nvPr/>
        </p:nvSpPr>
        <p:spPr>
          <a:xfrm>
            <a:off x="1979712" y="3412530"/>
            <a:ext cx="1368152" cy="44851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Elipse 12"/>
          <p:cNvSpPr/>
          <p:nvPr/>
        </p:nvSpPr>
        <p:spPr>
          <a:xfrm>
            <a:off x="4932040" y="3772570"/>
            <a:ext cx="1368152" cy="44851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502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72700" cy="763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403648" y="332656"/>
            <a:ext cx="684076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/>
              <a:t>Cadastro </a:t>
            </a:r>
            <a:r>
              <a:rPr lang="pt-BR" sz="4000" b="1" dirty="0"/>
              <a:t>da “ESCOLA”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39552" y="1268760"/>
            <a:ext cx="8280920" cy="504753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O cadastro está condicionado ao CENSO 2014. </a:t>
            </a:r>
          </a:p>
          <a:p>
            <a:pPr algn="ctr"/>
            <a:endParaRPr lang="pt-BR" sz="1600" dirty="0"/>
          </a:p>
          <a:p>
            <a:pPr algn="ctr"/>
            <a:r>
              <a:rPr lang="pt-BR" sz="3200" dirty="0" smtClean="0"/>
              <a:t>Neste sentido, se houve mudança da Direção Geral do campus, deverá ser utilizado o CPF do diretor cadastrado anteriormente.</a:t>
            </a:r>
          </a:p>
          <a:p>
            <a:pPr algn="ctr"/>
            <a:endParaRPr lang="pt-BR" dirty="0"/>
          </a:p>
          <a:p>
            <a:pPr algn="ctr"/>
            <a:r>
              <a:rPr lang="pt-BR" sz="3200" dirty="0" smtClean="0"/>
              <a:t>Deverá ser indicada uma pessoa que ficará responsável pela inclusão das informações no site.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5340657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72700" cy="763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403648" y="332656"/>
            <a:ext cx="684076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/>
              <a:t>Cadastro </a:t>
            </a:r>
            <a:r>
              <a:rPr lang="pt-BR" sz="4000" b="1" dirty="0"/>
              <a:t>da “ESCOLA”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39552" y="1268760"/>
            <a:ext cx="8280920" cy="38164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endParaRPr lang="pt-BR" dirty="0"/>
          </a:p>
          <a:p>
            <a:pPr algn="ctr"/>
            <a:r>
              <a:rPr lang="pt-BR" sz="3200" dirty="0" smtClean="0"/>
              <a:t>O cadastro das informações será realizado utilizando o CPF. </a:t>
            </a:r>
          </a:p>
          <a:p>
            <a:pPr algn="ctr"/>
            <a:endParaRPr lang="pt-BR" sz="3200" dirty="0"/>
          </a:p>
          <a:p>
            <a:pPr algn="ctr"/>
            <a:r>
              <a:rPr lang="pt-BR" sz="3200" dirty="0" smtClean="0"/>
              <a:t>Assim, a pessoa responsável pelo cadastro somente contribuirá na inserção das informações, sendo impossibilitada a sua contribuição individual nesse momento.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3174717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3635896" y="3861048"/>
            <a:ext cx="360040" cy="3600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72700" cy="763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92672" y="980728"/>
            <a:ext cx="8136904" cy="501675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latin typeface="Lucida Sans Unicode" pitchFamily="34" charset="0"/>
                <a:cs typeface="Lucida Sans Unicode" pitchFamily="34" charset="0"/>
              </a:rPr>
              <a:t>O momento é de estudo e análise do Documento BASE.</a:t>
            </a:r>
          </a:p>
          <a:p>
            <a:pPr algn="ctr"/>
            <a:endParaRPr lang="pt-BR" sz="3200" b="1" dirty="0">
              <a:latin typeface="Lucida Sans Unicode" pitchFamily="34" charset="0"/>
              <a:cs typeface="Lucida Sans Unicode" pitchFamily="34" charset="0"/>
            </a:endParaRPr>
          </a:p>
          <a:p>
            <a:pPr algn="ctr"/>
            <a:r>
              <a:rPr lang="pt-BR" sz="3600" b="1" dirty="0" smtClean="0">
                <a:latin typeface="Lucida Sans Unicode" pitchFamily="34" charset="0"/>
                <a:cs typeface="Lucida Sans Unicode" pitchFamily="34" charset="0"/>
              </a:rPr>
              <a:t>O IFAM precisa contribuir nessa discussão para ter suas reivindicações contempladas, principalmente, em virtude da repercussão na (Re)construção de nossas Matrizes Curriculares.</a:t>
            </a:r>
            <a:endParaRPr lang="pt-BR" sz="3600" b="1" dirty="0" smtClean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1147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sign padrã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625</Words>
  <Application>Microsoft Office PowerPoint</Application>
  <PresentationFormat>Apresentação na tela (4:3)</PresentationFormat>
  <Paragraphs>78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17</vt:i4>
      </vt:variant>
    </vt:vector>
  </HeadingPairs>
  <TitlesOfParts>
    <vt:vector size="19" baseType="lpstr">
      <vt:lpstr>Tema do Office</vt:lpstr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Josinete Picanço</dc:creator>
  <cp:lastModifiedBy>Livia de Souza Camurca Lima</cp:lastModifiedBy>
  <cp:revision>74</cp:revision>
  <cp:lastPrinted>2015-11-11T20:40:05Z</cp:lastPrinted>
  <dcterms:created xsi:type="dcterms:W3CDTF">2015-08-25T17:59:51Z</dcterms:created>
  <dcterms:modified xsi:type="dcterms:W3CDTF">2015-11-13T15:14:38Z</dcterms:modified>
</cp:coreProperties>
</file>